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9" r:id="rId4"/>
    <p:sldId id="281" r:id="rId5"/>
    <p:sldId id="260" r:id="rId6"/>
    <p:sldId id="295" r:id="rId7"/>
    <p:sldId id="296" r:id="rId8"/>
    <p:sldId id="261" r:id="rId9"/>
    <p:sldId id="284" r:id="rId10"/>
    <p:sldId id="285" r:id="rId11"/>
    <p:sldId id="286" r:id="rId12"/>
    <p:sldId id="287" r:id="rId13"/>
    <p:sldId id="292" r:id="rId14"/>
    <p:sldId id="297" r:id="rId15"/>
    <p:sldId id="298" r:id="rId16"/>
    <p:sldId id="299" r:id="rId17"/>
    <p:sldId id="266" r:id="rId18"/>
    <p:sldId id="267" r:id="rId19"/>
    <p:sldId id="288" r:id="rId20"/>
    <p:sldId id="268" r:id="rId21"/>
    <p:sldId id="269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4B62C3-0EDF-4466-B3C9-F9B3A09F28C0}" v="52" dt="2021-02-26T06:32:40.907"/>
    <p1510:client id="{558DE7A4-6C1F-4DEB-81A3-FBC19E4EB43F}" v="107" dt="2021-02-25T13:49:19.532"/>
    <p1510:client id="{C55846B6-3220-41C0-80B1-0687D5869EA8}" v="53" dt="2021-02-25T15:23:40.593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6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Pyclik" userId="6d1d9512d460d1ef" providerId="LiveId" clId="{558DE7A4-6C1F-4DEB-81A3-FBC19E4EB43F}"/>
    <pc:docChg chg="undo custSel addSld delSld modSld">
      <pc:chgData name="Michał Pyclik" userId="6d1d9512d460d1ef" providerId="LiveId" clId="{558DE7A4-6C1F-4DEB-81A3-FBC19E4EB43F}" dt="2021-02-25T13:49:19.529" v="2277" actId="20577"/>
      <pc:docMkLst>
        <pc:docMk/>
      </pc:docMkLst>
      <pc:sldChg chg="addSp delSp modSp mod">
        <pc:chgData name="Michał Pyclik" userId="6d1d9512d460d1ef" providerId="LiveId" clId="{558DE7A4-6C1F-4DEB-81A3-FBC19E4EB43F}" dt="2021-02-25T13:04:41.964" v="27" actId="26606"/>
        <pc:sldMkLst>
          <pc:docMk/>
          <pc:sldMk cId="2514764940" sldId="256"/>
        </pc:sldMkLst>
        <pc:spChg chg="mod ord">
          <ac:chgData name="Michał Pyclik" userId="6d1d9512d460d1ef" providerId="LiveId" clId="{558DE7A4-6C1F-4DEB-81A3-FBC19E4EB43F}" dt="2021-02-25T13:04:41.964" v="27" actId="26606"/>
          <ac:spMkLst>
            <pc:docMk/>
            <pc:sldMk cId="2514764940" sldId="256"/>
            <ac:spMk id="2" creationId="{71424E59-C207-4CD6-8833-3AE780C449A5}"/>
          </ac:spMkLst>
        </pc:spChg>
        <pc:spChg chg="del">
          <ac:chgData name="Michał Pyclik" userId="6d1d9512d460d1ef" providerId="LiveId" clId="{558DE7A4-6C1F-4DEB-81A3-FBC19E4EB43F}" dt="2021-02-25T12:59:52.634" v="23" actId="478"/>
          <ac:spMkLst>
            <pc:docMk/>
            <pc:sldMk cId="2514764940" sldId="256"/>
            <ac:spMk id="3" creationId="{8AEDDC77-F044-4F79-86A8-26223888E29B}"/>
          </ac:spMkLst>
        </pc:spChg>
        <pc:spChg chg="add del mod">
          <ac:chgData name="Michał Pyclik" userId="6d1d9512d460d1ef" providerId="LiveId" clId="{558DE7A4-6C1F-4DEB-81A3-FBC19E4EB43F}" dt="2021-02-25T12:59:57.693" v="25" actId="478"/>
          <ac:spMkLst>
            <pc:docMk/>
            <pc:sldMk cId="2514764940" sldId="256"/>
            <ac:spMk id="5" creationId="{0D36DE73-7314-4F0E-A05D-30F3A7EBDE2C}"/>
          </ac:spMkLst>
        </pc:spChg>
        <pc:spChg chg="del">
          <ac:chgData name="Michał Pyclik" userId="6d1d9512d460d1ef" providerId="LiveId" clId="{558DE7A4-6C1F-4DEB-81A3-FBC19E4EB43F}" dt="2021-02-25T13:04:41.964" v="27" actId="26606"/>
          <ac:spMkLst>
            <pc:docMk/>
            <pc:sldMk cId="2514764940" sldId="256"/>
            <ac:spMk id="19" creationId="{007891EC-4501-44ED-A8C8-B11B6DB767AB}"/>
          </ac:spMkLst>
        </pc:spChg>
        <pc:spChg chg="add">
          <ac:chgData name="Michał Pyclik" userId="6d1d9512d460d1ef" providerId="LiveId" clId="{558DE7A4-6C1F-4DEB-81A3-FBC19E4EB43F}" dt="2021-02-25T13:04:41.964" v="27" actId="26606"/>
          <ac:spMkLst>
            <pc:docMk/>
            <pc:sldMk cId="2514764940" sldId="256"/>
            <ac:spMk id="71" creationId="{2FB82883-1DC0-4BE1-A607-009095F3355A}"/>
          </ac:spMkLst>
        </pc:spChg>
        <pc:spChg chg="add">
          <ac:chgData name="Michał Pyclik" userId="6d1d9512d460d1ef" providerId="LiveId" clId="{558DE7A4-6C1F-4DEB-81A3-FBC19E4EB43F}" dt="2021-02-25T13:04:41.964" v="27" actId="26606"/>
          <ac:spMkLst>
            <pc:docMk/>
            <pc:sldMk cId="2514764940" sldId="256"/>
            <ac:spMk id="73" creationId="{9FA98EAA-A866-4C95-A2A8-44E46FBAD5A0}"/>
          </ac:spMkLst>
        </pc:spChg>
        <pc:picChg chg="del">
          <ac:chgData name="Michał Pyclik" userId="6d1d9512d460d1ef" providerId="LiveId" clId="{558DE7A4-6C1F-4DEB-81A3-FBC19E4EB43F}" dt="2021-02-25T12:59:55.398" v="24" actId="478"/>
          <ac:picMkLst>
            <pc:docMk/>
            <pc:sldMk cId="2514764940" sldId="256"/>
            <ac:picMk id="15" creationId="{F0C2BE22-7810-418E-ACDB-46EE1AEC4438}"/>
          </ac:picMkLst>
        </pc:picChg>
        <pc:picChg chg="add mod">
          <ac:chgData name="Michał Pyclik" userId="6d1d9512d460d1ef" providerId="LiveId" clId="{558DE7A4-6C1F-4DEB-81A3-FBC19E4EB43F}" dt="2021-02-25T13:04:41.964" v="27" actId="26606"/>
          <ac:picMkLst>
            <pc:docMk/>
            <pc:sldMk cId="2514764940" sldId="256"/>
            <ac:picMk id="1026" creationId="{74F88901-3926-4374-820F-647CDFE15803}"/>
          </ac:picMkLst>
        </pc:picChg>
        <pc:cxnChg chg="del">
          <ac:chgData name="Michał Pyclik" userId="6d1d9512d460d1ef" providerId="LiveId" clId="{558DE7A4-6C1F-4DEB-81A3-FBC19E4EB43F}" dt="2021-02-25T13:04:41.964" v="27" actId="26606"/>
          <ac:cxnSpMkLst>
            <pc:docMk/>
            <pc:sldMk cId="2514764940" sldId="256"/>
            <ac:cxnSpMk id="21" creationId="{34E5597F-CE67-4085-9548-E6A8036DA3BB}"/>
          </ac:cxnSpMkLst>
        </pc:cxnChg>
      </pc:sldChg>
      <pc:sldChg chg="modSp mod">
        <pc:chgData name="Michał Pyclik" userId="6d1d9512d460d1ef" providerId="LiveId" clId="{558DE7A4-6C1F-4DEB-81A3-FBC19E4EB43F}" dt="2021-02-25T13:14:15.986" v="398" actId="20577"/>
        <pc:sldMkLst>
          <pc:docMk/>
          <pc:sldMk cId="1072895490" sldId="258"/>
        </pc:sldMkLst>
        <pc:spChg chg="mod">
          <ac:chgData name="Michał Pyclik" userId="6d1d9512d460d1ef" providerId="LiveId" clId="{558DE7A4-6C1F-4DEB-81A3-FBC19E4EB43F}" dt="2021-02-25T13:14:15.986" v="398" actId="20577"/>
          <ac:spMkLst>
            <pc:docMk/>
            <pc:sldMk cId="1072895490" sldId="258"/>
            <ac:spMk id="2" creationId="{CAF01737-518B-4FF8-9E90-5C43C3F3688A}"/>
          </ac:spMkLst>
        </pc:spChg>
        <pc:spChg chg="mod">
          <ac:chgData name="Michał Pyclik" userId="6d1d9512d460d1ef" providerId="LiveId" clId="{558DE7A4-6C1F-4DEB-81A3-FBC19E4EB43F}" dt="2021-02-25T13:13:50.203" v="365" actId="20577"/>
          <ac:spMkLst>
            <pc:docMk/>
            <pc:sldMk cId="1072895490" sldId="258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558DE7A4-6C1F-4DEB-81A3-FBC19E4EB43F}" dt="2021-02-25T13:14:21.398" v="400" actId="478"/>
        <pc:sldMkLst>
          <pc:docMk/>
          <pc:sldMk cId="2215824991" sldId="259"/>
        </pc:sldMkLst>
        <pc:spChg chg="del">
          <ac:chgData name="Michał Pyclik" userId="6d1d9512d460d1ef" providerId="LiveId" clId="{558DE7A4-6C1F-4DEB-81A3-FBC19E4EB43F}" dt="2021-02-25T13:14:19.525" v="399" actId="478"/>
          <ac:spMkLst>
            <pc:docMk/>
            <pc:sldMk cId="2215824991" sldId="259"/>
            <ac:spMk id="2" creationId="{CAF01737-518B-4FF8-9E90-5C43C3F3688A}"/>
          </ac:spMkLst>
        </pc:spChg>
        <pc:spChg chg="mod">
          <ac:chgData name="Michał Pyclik" userId="6d1d9512d460d1ef" providerId="LiveId" clId="{558DE7A4-6C1F-4DEB-81A3-FBC19E4EB43F}" dt="2021-02-25T13:14:01.027" v="367" actId="20577"/>
          <ac:spMkLst>
            <pc:docMk/>
            <pc:sldMk cId="2215824991" sldId="259"/>
            <ac:spMk id="3" creationId="{1436EBC3-D4D5-4A89-9B48-F7A4500A65B7}"/>
          </ac:spMkLst>
        </pc:spChg>
        <pc:spChg chg="add del mod">
          <ac:chgData name="Michał Pyclik" userId="6d1d9512d460d1ef" providerId="LiveId" clId="{558DE7A4-6C1F-4DEB-81A3-FBC19E4EB43F}" dt="2021-02-25T13:14:21.398" v="400" actId="478"/>
          <ac:spMkLst>
            <pc:docMk/>
            <pc:sldMk cId="2215824991" sldId="259"/>
            <ac:spMk id="5" creationId="{E524D4B8-6F7B-4437-8D1F-3F826C90ADA3}"/>
          </ac:spMkLst>
        </pc:spChg>
      </pc:sldChg>
      <pc:sldChg chg="addSp delSp modSp mod setBg setClrOvrMap">
        <pc:chgData name="Michał Pyclik" userId="6d1d9512d460d1ef" providerId="LiveId" clId="{558DE7A4-6C1F-4DEB-81A3-FBC19E4EB43F}" dt="2021-02-25T13:18:18.586" v="851" actId="20577"/>
        <pc:sldMkLst>
          <pc:docMk/>
          <pc:sldMk cId="4293560084" sldId="260"/>
        </pc:sldMkLst>
        <pc:spChg chg="mod">
          <ac:chgData name="Michał Pyclik" userId="6d1d9512d460d1ef" providerId="LiveId" clId="{558DE7A4-6C1F-4DEB-81A3-FBC19E4EB43F}" dt="2021-02-25T13:16:27.483" v="501" actId="26606"/>
          <ac:spMkLst>
            <pc:docMk/>
            <pc:sldMk cId="4293560084" sldId="260"/>
            <ac:spMk id="2" creationId="{CAF01737-518B-4FF8-9E90-5C43C3F3688A}"/>
          </ac:spMkLst>
        </pc:spChg>
        <pc:spChg chg="mod">
          <ac:chgData name="Michał Pyclik" userId="6d1d9512d460d1ef" providerId="LiveId" clId="{558DE7A4-6C1F-4DEB-81A3-FBC19E4EB43F}" dt="2021-02-25T13:18:18.586" v="851" actId="20577"/>
          <ac:spMkLst>
            <pc:docMk/>
            <pc:sldMk cId="4293560084" sldId="260"/>
            <ac:spMk id="3" creationId="{1436EBC3-D4D5-4A89-9B48-F7A4500A65B7}"/>
          </ac:spMkLst>
        </pc:spChg>
        <pc:spChg chg="add del">
          <ac:chgData name="Michał Pyclik" userId="6d1d9512d460d1ef" providerId="LiveId" clId="{558DE7A4-6C1F-4DEB-81A3-FBC19E4EB43F}" dt="2021-02-25T13:16:27.483" v="501" actId="26606"/>
          <ac:spMkLst>
            <pc:docMk/>
            <pc:sldMk cId="4293560084" sldId="260"/>
            <ac:spMk id="137" creationId="{504BED40-EAF7-4E55-AFF7-2CD840EBD3AA}"/>
          </ac:spMkLst>
        </pc:spChg>
        <pc:spChg chg="add del">
          <ac:chgData name="Michał Pyclik" userId="6d1d9512d460d1ef" providerId="LiveId" clId="{558DE7A4-6C1F-4DEB-81A3-FBC19E4EB43F}" dt="2021-02-25T13:16:27.483" v="501" actId="26606"/>
          <ac:spMkLst>
            <pc:docMk/>
            <pc:sldMk cId="4293560084" sldId="260"/>
            <ac:spMk id="139" creationId="{F367CCF1-BB1E-41CF-8499-94A870C33EFA}"/>
          </ac:spMkLst>
        </pc:spChg>
        <pc:spChg chg="add del">
          <ac:chgData name="Michał Pyclik" userId="6d1d9512d460d1ef" providerId="LiveId" clId="{558DE7A4-6C1F-4DEB-81A3-FBC19E4EB43F}" dt="2021-02-25T13:16:27.477" v="500" actId="26606"/>
          <ac:spMkLst>
            <pc:docMk/>
            <pc:sldMk cId="4293560084" sldId="260"/>
            <ac:spMk id="192" creationId="{FAAAB002-E48E-4009-828A-511F7A828053}"/>
          </ac:spMkLst>
        </pc:spChg>
        <pc:spChg chg="add del">
          <ac:chgData name="Michał Pyclik" userId="6d1d9512d460d1ef" providerId="LiveId" clId="{558DE7A4-6C1F-4DEB-81A3-FBC19E4EB43F}" dt="2021-02-25T13:16:27.477" v="500" actId="26606"/>
          <ac:spMkLst>
            <pc:docMk/>
            <pc:sldMk cId="4293560084" sldId="260"/>
            <ac:spMk id="193" creationId="{97EF55D5-23F0-4398-B16B-AEF5778C3048}"/>
          </ac:spMkLst>
        </pc:spChg>
        <pc:spChg chg="add del">
          <ac:chgData name="Michał Pyclik" userId="6d1d9512d460d1ef" providerId="LiveId" clId="{558DE7A4-6C1F-4DEB-81A3-FBC19E4EB43F}" dt="2021-02-25T13:16:27.477" v="500" actId="26606"/>
          <ac:spMkLst>
            <pc:docMk/>
            <pc:sldMk cId="4293560084" sldId="260"/>
            <ac:spMk id="194" creationId="{FDF32581-CAA1-43C6-8532-DC56C8435C25}"/>
          </ac:spMkLst>
        </pc:spChg>
        <pc:spChg chg="add">
          <ac:chgData name="Michał Pyclik" userId="6d1d9512d460d1ef" providerId="LiveId" clId="{558DE7A4-6C1F-4DEB-81A3-FBC19E4EB43F}" dt="2021-02-25T13:16:27.483" v="501" actId="26606"/>
          <ac:spMkLst>
            <pc:docMk/>
            <pc:sldMk cId="4293560084" sldId="260"/>
            <ac:spMk id="2052" creationId="{504BED40-EAF7-4E55-AFF7-2CD840EBD3AA}"/>
          </ac:spMkLst>
        </pc:spChg>
        <pc:spChg chg="add">
          <ac:chgData name="Michał Pyclik" userId="6d1d9512d460d1ef" providerId="LiveId" clId="{558DE7A4-6C1F-4DEB-81A3-FBC19E4EB43F}" dt="2021-02-25T13:16:27.483" v="501" actId="26606"/>
          <ac:spMkLst>
            <pc:docMk/>
            <pc:sldMk cId="4293560084" sldId="260"/>
            <ac:spMk id="2053" creationId="{F367CCF1-BB1E-41CF-8499-94A870C33EFA}"/>
          </ac:spMkLst>
        </pc:spChg>
        <pc:picChg chg="del">
          <ac:chgData name="Michał Pyclik" userId="6d1d9512d460d1ef" providerId="LiveId" clId="{558DE7A4-6C1F-4DEB-81A3-FBC19E4EB43F}" dt="2021-02-25T13:15:38.116" v="496" actId="478"/>
          <ac:picMkLst>
            <pc:docMk/>
            <pc:sldMk cId="4293560084" sldId="260"/>
            <ac:picMk id="1026" creationId="{726E5317-5D2E-4A3D-8C2E-0526B88DAE90}"/>
          </ac:picMkLst>
        </pc:picChg>
        <pc:picChg chg="del">
          <ac:chgData name="Michał Pyclik" userId="6d1d9512d460d1ef" providerId="LiveId" clId="{558DE7A4-6C1F-4DEB-81A3-FBC19E4EB43F}" dt="2021-02-25T13:15:40.802" v="497" actId="478"/>
          <ac:picMkLst>
            <pc:docMk/>
            <pc:sldMk cId="4293560084" sldId="260"/>
            <ac:picMk id="1028" creationId="{9AA038C4-E9BB-4C98-AEA8-18DBCFD21507}"/>
          </ac:picMkLst>
        </pc:picChg>
        <pc:picChg chg="add mod ord">
          <ac:chgData name="Michał Pyclik" userId="6d1d9512d460d1ef" providerId="LiveId" clId="{558DE7A4-6C1F-4DEB-81A3-FBC19E4EB43F}" dt="2021-02-25T13:16:27.483" v="501" actId="26606"/>
          <ac:picMkLst>
            <pc:docMk/>
            <pc:sldMk cId="4293560084" sldId="260"/>
            <ac:picMk id="2050" creationId="{77A70718-9FE5-492A-8A91-B3332247E6EB}"/>
          </ac:picMkLst>
        </pc:picChg>
      </pc:sldChg>
      <pc:sldChg chg="addSp delSp modSp mod setBg">
        <pc:chgData name="Michał Pyclik" userId="6d1d9512d460d1ef" providerId="LiveId" clId="{558DE7A4-6C1F-4DEB-81A3-FBC19E4EB43F}" dt="2021-02-25T13:33:31.005" v="2016" actId="478"/>
        <pc:sldMkLst>
          <pc:docMk/>
          <pc:sldMk cId="501137874" sldId="261"/>
        </pc:sldMkLst>
        <pc:spChg chg="del mod">
          <ac:chgData name="Michał Pyclik" userId="6d1d9512d460d1ef" providerId="LiveId" clId="{558DE7A4-6C1F-4DEB-81A3-FBC19E4EB43F}" dt="2021-02-25T13:33:29.489" v="2015" actId="478"/>
          <ac:spMkLst>
            <pc:docMk/>
            <pc:sldMk cId="501137874" sldId="261"/>
            <ac:spMk id="2" creationId="{CAF01737-518B-4FF8-9E90-5C43C3F3688A}"/>
          </ac:spMkLst>
        </pc:spChg>
        <pc:spChg chg="add del mod">
          <ac:chgData name="Michał Pyclik" userId="6d1d9512d460d1ef" providerId="LiveId" clId="{558DE7A4-6C1F-4DEB-81A3-FBC19E4EB43F}" dt="2021-02-25T13:22:48.029" v="1505" actId="478"/>
          <ac:spMkLst>
            <pc:docMk/>
            <pc:sldMk cId="501137874" sldId="261"/>
            <ac:spMk id="4" creationId="{88805777-A194-4966-B9BC-149C21310C86}"/>
          </ac:spMkLst>
        </pc:spChg>
        <pc:spChg chg="add mod">
          <ac:chgData name="Michał Pyclik" userId="6d1d9512d460d1ef" providerId="LiveId" clId="{558DE7A4-6C1F-4DEB-81A3-FBC19E4EB43F}" dt="2021-02-25T13:30:01.614" v="1995" actId="26606"/>
          <ac:spMkLst>
            <pc:docMk/>
            <pc:sldMk cId="501137874" sldId="261"/>
            <ac:spMk id="7" creationId="{9FE0CC8F-6F9A-4C9B-8CD3-A8FD136AD841}"/>
          </ac:spMkLst>
        </pc:spChg>
        <pc:spChg chg="add del mod">
          <ac:chgData name="Michał Pyclik" userId="6d1d9512d460d1ef" providerId="LiveId" clId="{558DE7A4-6C1F-4DEB-81A3-FBC19E4EB43F}" dt="2021-02-25T13:33:31.005" v="2016" actId="478"/>
          <ac:spMkLst>
            <pc:docMk/>
            <pc:sldMk cId="501137874" sldId="261"/>
            <ac:spMk id="9" creationId="{6C297028-D2E7-4349-905A-622495C355EF}"/>
          </ac:spMkLst>
        </pc:spChg>
        <pc:spChg chg="add">
          <ac:chgData name="Michał Pyclik" userId="6d1d9512d460d1ef" providerId="LiveId" clId="{558DE7A4-6C1F-4DEB-81A3-FBC19E4EB43F}" dt="2021-02-25T13:30:01.614" v="1995" actId="26606"/>
          <ac:spMkLst>
            <pc:docMk/>
            <pc:sldMk cId="501137874" sldId="261"/>
            <ac:spMk id="71" creationId="{3CED7894-4F62-4A6C-8DB5-DB5BE08E9C03}"/>
          </ac:spMkLst>
        </pc:spChg>
        <pc:spChg chg="add">
          <ac:chgData name="Michał Pyclik" userId="6d1d9512d460d1ef" providerId="LiveId" clId="{558DE7A4-6C1F-4DEB-81A3-FBC19E4EB43F}" dt="2021-02-25T13:30:01.614" v="1995" actId="26606"/>
          <ac:spMkLst>
            <pc:docMk/>
            <pc:sldMk cId="501137874" sldId="261"/>
            <ac:spMk id="73" creationId="{E536F3B4-50F6-4C52-8F76-4EB1214719DC}"/>
          </ac:spMkLst>
        </pc:spChg>
        <pc:graphicFrameChg chg="del">
          <ac:chgData name="Michał Pyclik" userId="6d1d9512d460d1ef" providerId="LiveId" clId="{558DE7A4-6C1F-4DEB-81A3-FBC19E4EB43F}" dt="2021-02-25T13:22:45.489" v="1504" actId="478"/>
          <ac:graphicFrameMkLst>
            <pc:docMk/>
            <pc:sldMk cId="501137874" sldId="261"/>
            <ac:graphicFrameMk id="6" creationId="{F09277A2-25A7-43A4-80C6-D79664AEEEE5}"/>
          </ac:graphicFrameMkLst>
        </pc:graphicFrameChg>
        <pc:picChg chg="add mod">
          <ac:chgData name="Michał Pyclik" userId="6d1d9512d460d1ef" providerId="LiveId" clId="{558DE7A4-6C1F-4DEB-81A3-FBC19E4EB43F}" dt="2021-02-25T13:30:01.614" v="1995" actId="26606"/>
          <ac:picMkLst>
            <pc:docMk/>
            <pc:sldMk cId="501137874" sldId="261"/>
            <ac:picMk id="6146" creationId="{03F9BEB2-D047-44AE-9FC2-81BB7CE3B2A0}"/>
          </ac:picMkLst>
        </pc:picChg>
      </pc:sldChg>
      <pc:sldChg chg="addSp delSp modSp mod">
        <pc:chgData name="Michał Pyclik" userId="6d1d9512d460d1ef" providerId="LiveId" clId="{558DE7A4-6C1F-4DEB-81A3-FBC19E4EB43F}" dt="2021-02-25T13:44:23.099" v="2244" actId="27636"/>
        <pc:sldMkLst>
          <pc:docMk/>
          <pc:sldMk cId="3819317856" sldId="262"/>
        </pc:sldMkLst>
        <pc:spChg chg="mod">
          <ac:chgData name="Michał Pyclik" userId="6d1d9512d460d1ef" providerId="LiveId" clId="{558DE7A4-6C1F-4DEB-81A3-FBC19E4EB43F}" dt="2021-02-25T13:42:41.625" v="2230" actId="26606"/>
          <ac:spMkLst>
            <pc:docMk/>
            <pc:sldMk cId="3819317856" sldId="262"/>
            <ac:spMk id="2" creationId="{CAF01737-518B-4FF8-9E90-5C43C3F3688A}"/>
          </ac:spMkLst>
        </pc:spChg>
        <pc:spChg chg="mod ord">
          <ac:chgData name="Michał Pyclik" userId="6d1d9512d460d1ef" providerId="LiveId" clId="{558DE7A4-6C1F-4DEB-81A3-FBC19E4EB43F}" dt="2021-02-25T13:44:23.099" v="2244" actId="27636"/>
          <ac:spMkLst>
            <pc:docMk/>
            <pc:sldMk cId="3819317856" sldId="262"/>
            <ac:spMk id="3" creationId="{1436EBC3-D4D5-4A89-9B48-F7A4500A65B7}"/>
          </ac:spMkLst>
        </pc:spChg>
        <pc:spChg chg="add">
          <ac:chgData name="Michał Pyclik" userId="6d1d9512d460d1ef" providerId="LiveId" clId="{558DE7A4-6C1F-4DEB-81A3-FBC19E4EB43F}" dt="2021-02-25T13:42:41.625" v="2230" actId="26606"/>
          <ac:spMkLst>
            <pc:docMk/>
            <pc:sldMk cId="3819317856" sldId="262"/>
            <ac:spMk id="135" creationId="{3CED7894-4F62-4A6C-8DB5-DB5BE08E9C03}"/>
          </ac:spMkLst>
        </pc:spChg>
        <pc:spChg chg="add">
          <ac:chgData name="Michał Pyclik" userId="6d1d9512d460d1ef" providerId="LiveId" clId="{558DE7A4-6C1F-4DEB-81A3-FBC19E4EB43F}" dt="2021-02-25T13:42:41.625" v="2230" actId="26606"/>
          <ac:spMkLst>
            <pc:docMk/>
            <pc:sldMk cId="3819317856" sldId="262"/>
            <ac:spMk id="137" creationId="{E536F3B4-50F6-4C52-8F76-4EB1214719DC}"/>
          </ac:spMkLst>
        </pc:spChg>
        <pc:spChg chg="del">
          <ac:chgData name="Michał Pyclik" userId="6d1d9512d460d1ef" providerId="LiveId" clId="{558DE7A4-6C1F-4DEB-81A3-FBC19E4EB43F}" dt="2021-02-25T13:42:41.625" v="2230" actId="26606"/>
          <ac:spMkLst>
            <pc:docMk/>
            <pc:sldMk cId="3819317856" sldId="262"/>
            <ac:spMk id="4100" creationId="{7A4CA679-3546-4E14-8FB8-F57168C37635}"/>
          </ac:spMkLst>
        </pc:spChg>
        <pc:spChg chg="del">
          <ac:chgData name="Michał Pyclik" userId="6d1d9512d460d1ef" providerId="LiveId" clId="{558DE7A4-6C1F-4DEB-81A3-FBC19E4EB43F}" dt="2021-02-25T13:42:41.625" v="2230" actId="26606"/>
          <ac:spMkLst>
            <pc:docMk/>
            <pc:sldMk cId="3819317856" sldId="262"/>
            <ac:spMk id="4101" creationId="{44D16E90-7C64-4C04-A50A-B866A1A92B4E}"/>
          </ac:spMkLst>
        </pc:spChg>
        <pc:spChg chg="del">
          <ac:chgData name="Michał Pyclik" userId="6d1d9512d460d1ef" providerId="LiveId" clId="{558DE7A4-6C1F-4DEB-81A3-FBC19E4EB43F}" dt="2021-02-25T13:42:41.625" v="2230" actId="26606"/>
          <ac:spMkLst>
            <pc:docMk/>
            <pc:sldMk cId="3819317856" sldId="262"/>
            <ac:spMk id="4102" creationId="{DBE4DD59-5AA2-46C6-B6A8-9B4C62D19877}"/>
          </ac:spMkLst>
        </pc:spChg>
        <pc:spChg chg="del">
          <ac:chgData name="Michał Pyclik" userId="6d1d9512d460d1ef" providerId="LiveId" clId="{558DE7A4-6C1F-4DEB-81A3-FBC19E4EB43F}" dt="2021-02-25T13:42:41.625" v="2230" actId="26606"/>
          <ac:spMkLst>
            <pc:docMk/>
            <pc:sldMk cId="3819317856" sldId="262"/>
            <ac:spMk id="4103" creationId="{160CE81C-67DC-489E-BFFB-877C80B854DB}"/>
          </ac:spMkLst>
        </pc:spChg>
        <pc:picChg chg="del">
          <ac:chgData name="Michał Pyclik" userId="6d1d9512d460d1ef" providerId="LiveId" clId="{558DE7A4-6C1F-4DEB-81A3-FBC19E4EB43F}" dt="2021-02-25T13:42:30.329" v="2228" actId="478"/>
          <ac:picMkLst>
            <pc:docMk/>
            <pc:sldMk cId="3819317856" sldId="262"/>
            <ac:picMk id="4098" creationId="{E37EF6C7-F62A-47FF-A95B-C8E036BE9019}"/>
          </ac:picMkLst>
        </pc:picChg>
        <pc:picChg chg="add mod">
          <ac:chgData name="Michał Pyclik" userId="6d1d9512d460d1ef" providerId="LiveId" clId="{558DE7A4-6C1F-4DEB-81A3-FBC19E4EB43F}" dt="2021-02-25T13:42:41.625" v="2230" actId="26606"/>
          <ac:picMkLst>
            <pc:docMk/>
            <pc:sldMk cId="3819317856" sldId="262"/>
            <ac:picMk id="9218" creationId="{33AAB4F3-6E1A-4EEA-8C35-26FE5EAD9EB9}"/>
          </ac:picMkLst>
        </pc:picChg>
      </pc:sldChg>
      <pc:sldChg chg="modSp mod">
        <pc:chgData name="Michał Pyclik" userId="6d1d9512d460d1ef" providerId="LiveId" clId="{558DE7A4-6C1F-4DEB-81A3-FBC19E4EB43F}" dt="2021-02-25T13:49:19.529" v="2277" actId="20577"/>
        <pc:sldMkLst>
          <pc:docMk/>
          <pc:sldMk cId="4112880361" sldId="266"/>
        </pc:sldMkLst>
        <pc:spChg chg="mod">
          <ac:chgData name="Michał Pyclik" userId="6d1d9512d460d1ef" providerId="LiveId" clId="{558DE7A4-6C1F-4DEB-81A3-FBC19E4EB43F}" dt="2021-02-25T13:49:19.529" v="2277" actId="20577"/>
          <ac:spMkLst>
            <pc:docMk/>
            <pc:sldMk cId="4112880361" sldId="266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558DE7A4-6C1F-4DEB-81A3-FBC19E4EB43F}" dt="2021-02-25T13:37:55.267" v="2114" actId="1035"/>
        <pc:sldMkLst>
          <pc:docMk/>
          <pc:sldMk cId="317403593" sldId="267"/>
        </pc:sldMkLst>
        <pc:spChg chg="add mod">
          <ac:chgData name="Michał Pyclik" userId="6d1d9512d460d1ef" providerId="LiveId" clId="{558DE7A4-6C1F-4DEB-81A3-FBC19E4EB43F}" dt="2021-02-25T13:34:31.277" v="2019" actId="1076"/>
          <ac:spMkLst>
            <pc:docMk/>
            <pc:sldMk cId="317403593" sldId="267"/>
            <ac:spMk id="5" creationId="{50F1D215-442E-4E51-9BDD-BA5ABEB51F16}"/>
          </ac:spMkLst>
        </pc:spChg>
        <pc:spChg chg="add mod">
          <ac:chgData name="Michał Pyclik" userId="6d1d9512d460d1ef" providerId="LiveId" clId="{558DE7A4-6C1F-4DEB-81A3-FBC19E4EB43F}" dt="2021-02-25T13:37:55.267" v="2114" actId="1035"/>
          <ac:spMkLst>
            <pc:docMk/>
            <pc:sldMk cId="317403593" sldId="267"/>
            <ac:spMk id="7" creationId="{34FB7130-2A3C-44E0-BBD1-7ED35CE10E42}"/>
          </ac:spMkLst>
        </pc:spChg>
        <pc:graphicFrameChg chg="del">
          <ac:chgData name="Michał Pyclik" userId="6d1d9512d460d1ef" providerId="LiveId" clId="{558DE7A4-6C1F-4DEB-81A3-FBC19E4EB43F}" dt="2021-02-25T13:34:12.182" v="2017" actId="478"/>
          <ac:graphicFrameMkLst>
            <pc:docMk/>
            <pc:sldMk cId="317403593" sldId="267"/>
            <ac:graphicFrameMk id="4" creationId="{2DAC36D0-22D1-4339-A80C-E12B8AC26343}"/>
          </ac:graphicFrameMkLst>
        </pc:graphicFrameChg>
        <pc:graphicFrameChg chg="add mod modGraphic">
          <ac:chgData name="Michał Pyclik" userId="6d1d9512d460d1ef" providerId="LiveId" clId="{558DE7A4-6C1F-4DEB-81A3-FBC19E4EB43F}" dt="2021-02-25T13:36:02.513" v="2050" actId="1076"/>
          <ac:graphicFrameMkLst>
            <pc:docMk/>
            <pc:sldMk cId="317403593" sldId="267"/>
            <ac:graphicFrameMk id="6" creationId="{81F77632-3618-4CDE-8F31-9052080A860C}"/>
          </ac:graphicFrameMkLst>
        </pc:graphicFrameChg>
        <pc:graphicFrameChg chg="add mod">
          <ac:chgData name="Michał Pyclik" userId="6d1d9512d460d1ef" providerId="LiveId" clId="{558DE7A4-6C1F-4DEB-81A3-FBC19E4EB43F}" dt="2021-02-25T13:37:55.267" v="2114" actId="1035"/>
          <ac:graphicFrameMkLst>
            <pc:docMk/>
            <pc:sldMk cId="317403593" sldId="267"/>
            <ac:graphicFrameMk id="8" creationId="{F1E8DC15-7F4C-4487-AFE0-3FD4EA666877}"/>
          </ac:graphicFrameMkLst>
        </pc:graphicFrameChg>
      </pc:sldChg>
      <pc:sldChg chg="modSp">
        <pc:chgData name="Michał Pyclik" userId="6d1d9512d460d1ef" providerId="LiveId" clId="{558DE7A4-6C1F-4DEB-81A3-FBC19E4EB43F}" dt="2021-02-25T13:39:57.439" v="2144" actId="12269"/>
        <pc:sldMkLst>
          <pc:docMk/>
          <pc:sldMk cId="7603465" sldId="268"/>
        </pc:sldMkLst>
        <pc:graphicFrameChg chg="mod">
          <ac:chgData name="Michał Pyclik" userId="6d1d9512d460d1ef" providerId="LiveId" clId="{558DE7A4-6C1F-4DEB-81A3-FBC19E4EB43F}" dt="2021-02-25T13:39:57.439" v="2144" actId="12269"/>
          <ac:graphicFrameMkLst>
            <pc:docMk/>
            <pc:sldMk cId="7603465" sldId="268"/>
            <ac:graphicFrameMk id="5" creationId="{74A04B68-57E9-4FCE-B704-596A0C78503A}"/>
          </ac:graphicFrameMkLst>
        </pc:graphicFrameChg>
      </pc:sldChg>
      <pc:sldChg chg="addSp modSp mod setBg">
        <pc:chgData name="Michał Pyclik" userId="6d1d9512d460d1ef" providerId="LiveId" clId="{558DE7A4-6C1F-4DEB-81A3-FBC19E4EB43F}" dt="2021-02-25T13:41:52.206" v="2227" actId="27636"/>
        <pc:sldMkLst>
          <pc:docMk/>
          <pc:sldMk cId="163805568" sldId="269"/>
        </pc:sldMkLst>
        <pc:spChg chg="mod">
          <ac:chgData name="Michał Pyclik" userId="6d1d9512d460d1ef" providerId="LiveId" clId="{558DE7A4-6C1F-4DEB-81A3-FBC19E4EB43F}" dt="2021-02-25T13:41:50.058" v="2225" actId="1076"/>
          <ac:spMkLst>
            <pc:docMk/>
            <pc:sldMk cId="163805568" sldId="269"/>
            <ac:spMk id="2" creationId="{CAF01737-518B-4FF8-9E90-5C43C3F3688A}"/>
          </ac:spMkLst>
        </pc:spChg>
        <pc:spChg chg="mod">
          <ac:chgData name="Michał Pyclik" userId="6d1d9512d460d1ef" providerId="LiveId" clId="{558DE7A4-6C1F-4DEB-81A3-FBC19E4EB43F}" dt="2021-02-25T13:41:52.206" v="2227" actId="27636"/>
          <ac:spMkLst>
            <pc:docMk/>
            <pc:sldMk cId="163805568" sldId="269"/>
            <ac:spMk id="3" creationId="{1436EBC3-D4D5-4A89-9B48-F7A4500A65B7}"/>
          </ac:spMkLst>
        </pc:spChg>
        <pc:spChg chg="add">
          <ac:chgData name="Michał Pyclik" userId="6d1d9512d460d1ef" providerId="LiveId" clId="{558DE7A4-6C1F-4DEB-81A3-FBC19E4EB43F}" dt="2021-02-25T13:41:36.538" v="2216" actId="26606"/>
          <ac:spMkLst>
            <pc:docMk/>
            <pc:sldMk cId="163805568" sldId="269"/>
            <ac:spMk id="71" creationId="{3CED7894-4F62-4A6C-8DB5-DB5BE08E9C03}"/>
          </ac:spMkLst>
        </pc:spChg>
        <pc:spChg chg="add">
          <ac:chgData name="Michał Pyclik" userId="6d1d9512d460d1ef" providerId="LiveId" clId="{558DE7A4-6C1F-4DEB-81A3-FBC19E4EB43F}" dt="2021-02-25T13:41:36.538" v="2216" actId="26606"/>
          <ac:spMkLst>
            <pc:docMk/>
            <pc:sldMk cId="163805568" sldId="269"/>
            <ac:spMk id="73" creationId="{E536F3B4-50F6-4C52-8F76-4EB1214719DC}"/>
          </ac:spMkLst>
        </pc:spChg>
        <pc:picChg chg="add mod">
          <ac:chgData name="Michał Pyclik" userId="6d1d9512d460d1ef" providerId="LiveId" clId="{558DE7A4-6C1F-4DEB-81A3-FBC19E4EB43F}" dt="2021-02-25T13:41:36.538" v="2216" actId="26606"/>
          <ac:picMkLst>
            <pc:docMk/>
            <pc:sldMk cId="163805568" sldId="269"/>
            <ac:picMk id="8194" creationId="{615DEC98-BCAE-4C91-B1A7-216B986E7B5B}"/>
          </ac:picMkLst>
        </pc:picChg>
      </pc:sldChg>
      <pc:sldChg chg="del">
        <pc:chgData name="Michał Pyclik" userId="6d1d9512d460d1ef" providerId="LiveId" clId="{558DE7A4-6C1F-4DEB-81A3-FBC19E4EB43F}" dt="2021-02-25T13:22:41.452" v="1503" actId="47"/>
        <pc:sldMkLst>
          <pc:docMk/>
          <pc:sldMk cId="1657431875" sldId="270"/>
        </pc:sldMkLst>
      </pc:sldChg>
      <pc:sldChg chg="del">
        <pc:chgData name="Michał Pyclik" userId="6d1d9512d460d1ef" providerId="LiveId" clId="{558DE7A4-6C1F-4DEB-81A3-FBC19E4EB43F}" dt="2021-02-25T13:18:24.009" v="852" actId="47"/>
        <pc:sldMkLst>
          <pc:docMk/>
          <pc:sldMk cId="2642546052" sldId="271"/>
        </pc:sldMkLst>
      </pc:sldChg>
      <pc:sldChg chg="del">
        <pc:chgData name="Michał Pyclik" userId="6d1d9512d460d1ef" providerId="LiveId" clId="{558DE7A4-6C1F-4DEB-81A3-FBC19E4EB43F}" dt="2021-02-25T13:18:24.009" v="852" actId="47"/>
        <pc:sldMkLst>
          <pc:docMk/>
          <pc:sldMk cId="2017746455" sldId="272"/>
        </pc:sldMkLst>
      </pc:sldChg>
      <pc:sldChg chg="del">
        <pc:chgData name="Michał Pyclik" userId="6d1d9512d460d1ef" providerId="LiveId" clId="{558DE7A4-6C1F-4DEB-81A3-FBC19E4EB43F}" dt="2021-02-25T13:28:20.807" v="1979" actId="47"/>
        <pc:sldMkLst>
          <pc:docMk/>
          <pc:sldMk cId="2935156665" sldId="273"/>
        </pc:sldMkLst>
      </pc:sldChg>
      <pc:sldChg chg="del">
        <pc:chgData name="Michał Pyclik" userId="6d1d9512d460d1ef" providerId="LiveId" clId="{558DE7A4-6C1F-4DEB-81A3-FBC19E4EB43F}" dt="2021-02-25T13:28:20.807" v="1979" actId="47"/>
        <pc:sldMkLst>
          <pc:docMk/>
          <pc:sldMk cId="2969955788" sldId="274"/>
        </pc:sldMkLst>
      </pc:sldChg>
      <pc:sldChg chg="del">
        <pc:chgData name="Michał Pyclik" userId="6d1d9512d460d1ef" providerId="LiveId" clId="{558DE7A4-6C1F-4DEB-81A3-FBC19E4EB43F}" dt="2021-02-25T13:28:20.807" v="1979" actId="47"/>
        <pc:sldMkLst>
          <pc:docMk/>
          <pc:sldMk cId="3741995660" sldId="275"/>
        </pc:sldMkLst>
      </pc:sldChg>
      <pc:sldChg chg="del">
        <pc:chgData name="Michał Pyclik" userId="6d1d9512d460d1ef" providerId="LiveId" clId="{558DE7A4-6C1F-4DEB-81A3-FBC19E4EB43F}" dt="2021-02-25T13:28:20.807" v="1979" actId="47"/>
        <pc:sldMkLst>
          <pc:docMk/>
          <pc:sldMk cId="3979671088" sldId="276"/>
        </pc:sldMkLst>
      </pc:sldChg>
      <pc:sldChg chg="del">
        <pc:chgData name="Michał Pyclik" userId="6d1d9512d460d1ef" providerId="LiveId" clId="{558DE7A4-6C1F-4DEB-81A3-FBC19E4EB43F}" dt="2021-02-25T13:28:20.807" v="1979" actId="47"/>
        <pc:sldMkLst>
          <pc:docMk/>
          <pc:sldMk cId="3935485713" sldId="277"/>
        </pc:sldMkLst>
      </pc:sldChg>
      <pc:sldChg chg="del">
        <pc:chgData name="Michał Pyclik" userId="6d1d9512d460d1ef" providerId="LiveId" clId="{558DE7A4-6C1F-4DEB-81A3-FBC19E4EB43F}" dt="2021-02-25T13:28:20.807" v="1979" actId="47"/>
        <pc:sldMkLst>
          <pc:docMk/>
          <pc:sldMk cId="2724666507" sldId="278"/>
        </pc:sldMkLst>
      </pc:sldChg>
      <pc:sldChg chg="del">
        <pc:chgData name="Michał Pyclik" userId="6d1d9512d460d1ef" providerId="LiveId" clId="{558DE7A4-6C1F-4DEB-81A3-FBC19E4EB43F}" dt="2021-02-25T13:28:20.807" v="1979" actId="47"/>
        <pc:sldMkLst>
          <pc:docMk/>
          <pc:sldMk cId="3962220981" sldId="279"/>
        </pc:sldMkLst>
      </pc:sldChg>
      <pc:sldChg chg="addSp delSp modSp del mod">
        <pc:chgData name="Michał Pyclik" userId="6d1d9512d460d1ef" providerId="LiveId" clId="{558DE7A4-6C1F-4DEB-81A3-FBC19E4EB43F}" dt="2021-02-25T13:14:43.552" v="406" actId="47"/>
        <pc:sldMkLst>
          <pc:docMk/>
          <pc:sldMk cId="145783809" sldId="280"/>
        </pc:sldMkLst>
        <pc:spChg chg="del">
          <ac:chgData name="Michał Pyclik" userId="6d1d9512d460d1ef" providerId="LiveId" clId="{558DE7A4-6C1F-4DEB-81A3-FBC19E4EB43F}" dt="2021-02-25T13:14:25.024" v="402" actId="478"/>
          <ac:spMkLst>
            <pc:docMk/>
            <pc:sldMk cId="145783809" sldId="280"/>
            <ac:spMk id="2" creationId="{CAF01737-518B-4FF8-9E90-5C43C3F3688A}"/>
          </ac:spMkLst>
        </pc:spChg>
        <pc:spChg chg="add del mod">
          <ac:chgData name="Michał Pyclik" userId="6d1d9512d460d1ef" providerId="LiveId" clId="{558DE7A4-6C1F-4DEB-81A3-FBC19E4EB43F}" dt="2021-02-25T13:14:26.596" v="403" actId="478"/>
          <ac:spMkLst>
            <pc:docMk/>
            <pc:sldMk cId="145783809" sldId="280"/>
            <ac:spMk id="5" creationId="{D0C3CA7B-B9C4-4C82-A3C8-5AAFCF9FE848}"/>
          </ac:spMkLst>
        </pc:spChg>
        <pc:picChg chg="del">
          <ac:chgData name="Michał Pyclik" userId="6d1d9512d460d1ef" providerId="LiveId" clId="{558DE7A4-6C1F-4DEB-81A3-FBC19E4EB43F}" dt="2021-02-25T13:14:23.789" v="401" actId="478"/>
          <ac:picMkLst>
            <pc:docMk/>
            <pc:sldMk cId="145783809" sldId="280"/>
            <ac:picMk id="1028" creationId="{FF86BA68-3403-47D6-B3A3-CFE2B6D7D1EC}"/>
          </ac:picMkLst>
        </pc:picChg>
      </pc:sldChg>
      <pc:sldChg chg="modSp add mod">
        <pc:chgData name="Michał Pyclik" userId="6d1d9512d460d1ef" providerId="LiveId" clId="{558DE7A4-6C1F-4DEB-81A3-FBC19E4EB43F}" dt="2021-02-25T13:15:31.959" v="495" actId="6549"/>
        <pc:sldMkLst>
          <pc:docMk/>
          <pc:sldMk cId="1319818644" sldId="281"/>
        </pc:sldMkLst>
        <pc:spChg chg="mod">
          <ac:chgData name="Michał Pyclik" userId="6d1d9512d460d1ef" providerId="LiveId" clId="{558DE7A4-6C1F-4DEB-81A3-FBC19E4EB43F}" dt="2021-02-25T13:15:31.959" v="495" actId="6549"/>
          <ac:spMkLst>
            <pc:docMk/>
            <pc:sldMk cId="1319818644" sldId="281"/>
            <ac:spMk id="3" creationId="{1436EBC3-D4D5-4A89-9B48-F7A4500A65B7}"/>
          </ac:spMkLst>
        </pc:spChg>
      </pc:sldChg>
      <pc:sldChg chg="addSp delSp modSp add mod">
        <pc:chgData name="Michał Pyclik" userId="6d1d9512d460d1ef" providerId="LiveId" clId="{558DE7A4-6C1F-4DEB-81A3-FBC19E4EB43F}" dt="2021-02-25T13:20:52.018" v="1237" actId="20577"/>
        <pc:sldMkLst>
          <pc:docMk/>
          <pc:sldMk cId="3605905043" sldId="282"/>
        </pc:sldMkLst>
        <pc:spChg chg="del">
          <ac:chgData name="Michał Pyclik" userId="6d1d9512d460d1ef" providerId="LiveId" clId="{558DE7A4-6C1F-4DEB-81A3-FBC19E4EB43F}" dt="2021-02-25T13:18:33.701" v="854" actId="478"/>
          <ac:spMkLst>
            <pc:docMk/>
            <pc:sldMk cId="3605905043" sldId="282"/>
            <ac:spMk id="2" creationId="{CAF01737-518B-4FF8-9E90-5C43C3F3688A}"/>
          </ac:spMkLst>
        </pc:spChg>
        <pc:spChg chg="mod">
          <ac:chgData name="Michał Pyclik" userId="6d1d9512d460d1ef" providerId="LiveId" clId="{558DE7A4-6C1F-4DEB-81A3-FBC19E4EB43F}" dt="2021-02-25T13:20:52.018" v="1237" actId="20577"/>
          <ac:spMkLst>
            <pc:docMk/>
            <pc:sldMk cId="3605905043" sldId="282"/>
            <ac:spMk id="3" creationId="{1436EBC3-D4D5-4A89-9B48-F7A4500A65B7}"/>
          </ac:spMkLst>
        </pc:spChg>
        <pc:spChg chg="add del mod">
          <ac:chgData name="Michał Pyclik" userId="6d1d9512d460d1ef" providerId="LiveId" clId="{558DE7A4-6C1F-4DEB-81A3-FBC19E4EB43F}" dt="2021-02-25T13:18:35.669" v="855" actId="478"/>
          <ac:spMkLst>
            <pc:docMk/>
            <pc:sldMk cId="3605905043" sldId="282"/>
            <ac:spMk id="5" creationId="{5A876F31-8BD3-47B6-817E-6947FB9D0A16}"/>
          </ac:spMkLst>
        </pc:spChg>
      </pc:sldChg>
      <pc:sldChg chg="modSp add mod">
        <pc:chgData name="Michał Pyclik" userId="6d1d9512d460d1ef" providerId="LiveId" clId="{558DE7A4-6C1F-4DEB-81A3-FBC19E4EB43F}" dt="2021-02-25T13:22:27.482" v="1502" actId="20577"/>
        <pc:sldMkLst>
          <pc:docMk/>
          <pc:sldMk cId="818832109" sldId="283"/>
        </pc:sldMkLst>
        <pc:spChg chg="mod">
          <ac:chgData name="Michał Pyclik" userId="6d1d9512d460d1ef" providerId="LiveId" clId="{558DE7A4-6C1F-4DEB-81A3-FBC19E4EB43F}" dt="2021-02-25T13:22:27.482" v="1502" actId="20577"/>
          <ac:spMkLst>
            <pc:docMk/>
            <pc:sldMk cId="818832109" sldId="283"/>
            <ac:spMk id="3" creationId="{1436EBC3-D4D5-4A89-9B48-F7A4500A65B7}"/>
          </ac:spMkLst>
        </pc:spChg>
      </pc:sldChg>
      <pc:sldChg chg="addSp delSp modSp add mod setBg">
        <pc:chgData name="Michał Pyclik" userId="6d1d9512d460d1ef" providerId="LiveId" clId="{558DE7A4-6C1F-4DEB-81A3-FBC19E4EB43F}" dt="2021-02-25T13:33:26.016" v="2014" actId="478"/>
        <pc:sldMkLst>
          <pc:docMk/>
          <pc:sldMk cId="3548689430" sldId="284"/>
        </pc:sldMkLst>
        <pc:spChg chg="del mod">
          <ac:chgData name="Michał Pyclik" userId="6d1d9512d460d1ef" providerId="LiveId" clId="{558DE7A4-6C1F-4DEB-81A3-FBC19E4EB43F}" dt="2021-02-25T13:33:24.862" v="2013" actId="478"/>
          <ac:spMkLst>
            <pc:docMk/>
            <pc:sldMk cId="3548689430" sldId="284"/>
            <ac:spMk id="2" creationId="{CAF01737-518B-4FF8-9E90-5C43C3F3688A}"/>
          </ac:spMkLst>
        </pc:spChg>
        <pc:spChg chg="add del mod">
          <ac:chgData name="Michał Pyclik" userId="6d1d9512d460d1ef" providerId="LiveId" clId="{558DE7A4-6C1F-4DEB-81A3-FBC19E4EB43F}" dt="2021-02-25T13:33:26.016" v="2014" actId="478"/>
          <ac:spMkLst>
            <pc:docMk/>
            <pc:sldMk cId="3548689430" sldId="284"/>
            <ac:spMk id="4" creationId="{901FA9D8-D186-4DBC-A510-BA90E60F138B}"/>
          </ac:spMkLst>
        </pc:spChg>
        <pc:spChg chg="mod">
          <ac:chgData name="Michał Pyclik" userId="6d1d9512d460d1ef" providerId="LiveId" clId="{558DE7A4-6C1F-4DEB-81A3-FBC19E4EB43F}" dt="2021-02-25T13:29:47.002" v="1993" actId="26606"/>
          <ac:spMkLst>
            <pc:docMk/>
            <pc:sldMk cId="3548689430" sldId="284"/>
            <ac:spMk id="7" creationId="{9FE0CC8F-6F9A-4C9B-8CD3-A8FD136AD841}"/>
          </ac:spMkLst>
        </pc:spChg>
        <pc:spChg chg="add">
          <ac:chgData name="Michał Pyclik" userId="6d1d9512d460d1ef" providerId="LiveId" clId="{558DE7A4-6C1F-4DEB-81A3-FBC19E4EB43F}" dt="2021-02-25T13:29:47.002" v="1993" actId="26606"/>
          <ac:spMkLst>
            <pc:docMk/>
            <pc:sldMk cId="3548689430" sldId="284"/>
            <ac:spMk id="71" creationId="{3CED7894-4F62-4A6C-8DB5-DB5BE08E9C03}"/>
          </ac:spMkLst>
        </pc:spChg>
        <pc:spChg chg="add">
          <ac:chgData name="Michał Pyclik" userId="6d1d9512d460d1ef" providerId="LiveId" clId="{558DE7A4-6C1F-4DEB-81A3-FBC19E4EB43F}" dt="2021-02-25T13:29:47.002" v="1993" actId="26606"/>
          <ac:spMkLst>
            <pc:docMk/>
            <pc:sldMk cId="3548689430" sldId="284"/>
            <ac:spMk id="73" creationId="{E536F3B4-50F6-4C52-8F76-4EB1214719DC}"/>
          </ac:spMkLst>
        </pc:spChg>
        <pc:picChg chg="add mod">
          <ac:chgData name="Michał Pyclik" userId="6d1d9512d460d1ef" providerId="LiveId" clId="{558DE7A4-6C1F-4DEB-81A3-FBC19E4EB43F}" dt="2021-02-25T13:29:47.002" v="1993" actId="26606"/>
          <ac:picMkLst>
            <pc:docMk/>
            <pc:sldMk cId="3548689430" sldId="284"/>
            <ac:picMk id="5122" creationId="{AFC0A1EB-64D5-47B9-AC50-C749698325AB}"/>
          </ac:picMkLst>
        </pc:picChg>
      </pc:sldChg>
      <pc:sldChg chg="addSp delSp modSp add mod setBg setClrOvrMap">
        <pc:chgData name="Michał Pyclik" userId="6d1d9512d460d1ef" providerId="LiveId" clId="{558DE7A4-6C1F-4DEB-81A3-FBC19E4EB43F}" dt="2021-02-25T13:33:19.525" v="2012" actId="478"/>
        <pc:sldMkLst>
          <pc:docMk/>
          <pc:sldMk cId="768911231" sldId="285"/>
        </pc:sldMkLst>
        <pc:spChg chg="del mod">
          <ac:chgData name="Michał Pyclik" userId="6d1d9512d460d1ef" providerId="LiveId" clId="{558DE7A4-6C1F-4DEB-81A3-FBC19E4EB43F}" dt="2021-02-25T13:33:14.310" v="2009" actId="478"/>
          <ac:spMkLst>
            <pc:docMk/>
            <pc:sldMk cId="768911231" sldId="285"/>
            <ac:spMk id="2" creationId="{CAF01737-518B-4FF8-9E90-5C43C3F3688A}"/>
          </ac:spMkLst>
        </pc:spChg>
        <pc:spChg chg="add del mod">
          <ac:chgData name="Michał Pyclik" userId="6d1d9512d460d1ef" providerId="LiveId" clId="{558DE7A4-6C1F-4DEB-81A3-FBC19E4EB43F}" dt="2021-02-25T13:33:19.525" v="2012" actId="478"/>
          <ac:spMkLst>
            <pc:docMk/>
            <pc:sldMk cId="768911231" sldId="285"/>
            <ac:spMk id="4" creationId="{FE3A267C-7FDD-4EB7-9C39-3B210D6B2134}"/>
          </ac:spMkLst>
        </pc:spChg>
        <pc:spChg chg="mod ord">
          <ac:chgData name="Michał Pyclik" userId="6d1d9512d460d1ef" providerId="LiveId" clId="{558DE7A4-6C1F-4DEB-81A3-FBC19E4EB43F}" dt="2021-02-25T13:29:23.050" v="1989" actId="26606"/>
          <ac:spMkLst>
            <pc:docMk/>
            <pc:sldMk cId="768911231" sldId="285"/>
            <ac:spMk id="7" creationId="{9FE0CC8F-6F9A-4C9B-8CD3-A8FD136AD841}"/>
          </ac:spMkLst>
        </pc:spChg>
        <pc:spChg chg="add del">
          <ac:chgData name="Michał Pyclik" userId="6d1d9512d460d1ef" providerId="LiveId" clId="{558DE7A4-6C1F-4DEB-81A3-FBC19E4EB43F}" dt="2021-02-25T13:29:15.209" v="1984" actId="26606"/>
          <ac:spMkLst>
            <pc:docMk/>
            <pc:sldMk cId="768911231" sldId="285"/>
            <ac:spMk id="71" creationId="{504BED40-EAF7-4E55-AFF7-2CD840EBD3AA}"/>
          </ac:spMkLst>
        </pc:spChg>
        <pc:spChg chg="add del">
          <ac:chgData name="Michał Pyclik" userId="6d1d9512d460d1ef" providerId="LiveId" clId="{558DE7A4-6C1F-4DEB-81A3-FBC19E4EB43F}" dt="2021-02-25T13:29:15.209" v="1984" actId="26606"/>
          <ac:spMkLst>
            <pc:docMk/>
            <pc:sldMk cId="768911231" sldId="285"/>
            <ac:spMk id="73" creationId="{F367CCF1-BB1E-41CF-8499-94A870C33EFA}"/>
          </ac:spMkLst>
        </pc:spChg>
        <pc:spChg chg="add del">
          <ac:chgData name="Michał Pyclik" userId="6d1d9512d460d1ef" providerId="LiveId" clId="{558DE7A4-6C1F-4DEB-81A3-FBC19E4EB43F}" dt="2021-02-25T13:29:16.383" v="1986" actId="26606"/>
          <ac:spMkLst>
            <pc:docMk/>
            <pc:sldMk cId="768911231" sldId="285"/>
            <ac:spMk id="75" creationId="{DBE4DD59-5AA2-46C6-B6A8-9B4C62D19877}"/>
          </ac:spMkLst>
        </pc:spChg>
        <pc:spChg chg="add del">
          <ac:chgData name="Michał Pyclik" userId="6d1d9512d460d1ef" providerId="LiveId" clId="{558DE7A4-6C1F-4DEB-81A3-FBC19E4EB43F}" dt="2021-02-25T13:29:16.383" v="1986" actId="26606"/>
          <ac:spMkLst>
            <pc:docMk/>
            <pc:sldMk cId="768911231" sldId="285"/>
            <ac:spMk id="77" creationId="{160CE81C-67DC-489E-BFFB-877C80B854DB}"/>
          </ac:spMkLst>
        </pc:spChg>
        <pc:spChg chg="add">
          <ac:chgData name="Michał Pyclik" userId="6d1d9512d460d1ef" providerId="LiveId" clId="{558DE7A4-6C1F-4DEB-81A3-FBC19E4EB43F}" dt="2021-02-25T13:29:23.050" v="1989" actId="26606"/>
          <ac:spMkLst>
            <pc:docMk/>
            <pc:sldMk cId="768911231" sldId="285"/>
            <ac:spMk id="79" creationId="{96BC321D-B05F-4857-8880-97F61B9B7858}"/>
          </ac:spMkLst>
        </pc:spChg>
        <pc:spChg chg="add del">
          <ac:chgData name="Michał Pyclik" userId="6d1d9512d460d1ef" providerId="LiveId" clId="{558DE7A4-6C1F-4DEB-81A3-FBC19E4EB43F}" dt="2021-02-25T13:29:16.383" v="1986" actId="26606"/>
          <ac:spMkLst>
            <pc:docMk/>
            <pc:sldMk cId="768911231" sldId="285"/>
            <ac:spMk id="4100" creationId="{7A4CA679-3546-4E14-8FB8-F57168C37635}"/>
          </ac:spMkLst>
        </pc:spChg>
        <pc:spChg chg="add del">
          <ac:chgData name="Michał Pyclik" userId="6d1d9512d460d1ef" providerId="LiveId" clId="{558DE7A4-6C1F-4DEB-81A3-FBC19E4EB43F}" dt="2021-02-25T13:29:16.383" v="1986" actId="26606"/>
          <ac:spMkLst>
            <pc:docMk/>
            <pc:sldMk cId="768911231" sldId="285"/>
            <ac:spMk id="4101" creationId="{44D16E90-7C64-4C04-A50A-B866A1A92B4E}"/>
          </ac:spMkLst>
        </pc:spChg>
        <pc:spChg chg="add del">
          <ac:chgData name="Michał Pyclik" userId="6d1d9512d460d1ef" providerId="LiveId" clId="{558DE7A4-6C1F-4DEB-81A3-FBC19E4EB43F}" dt="2021-02-25T13:29:23.050" v="1989" actId="26606"/>
          <ac:spMkLst>
            <pc:docMk/>
            <pc:sldMk cId="768911231" sldId="285"/>
            <ac:spMk id="4103" creationId="{36B822CC-7DA9-4417-AA94-64CEB676F0B8}"/>
          </ac:spMkLst>
        </pc:spChg>
        <pc:spChg chg="add del">
          <ac:chgData name="Michał Pyclik" userId="6d1d9512d460d1ef" providerId="LiveId" clId="{558DE7A4-6C1F-4DEB-81A3-FBC19E4EB43F}" dt="2021-02-25T13:29:23.050" v="1989" actId="26606"/>
          <ac:spMkLst>
            <pc:docMk/>
            <pc:sldMk cId="768911231" sldId="285"/>
            <ac:spMk id="4104" creationId="{AFA01E88-71CC-4FF3-9E81-51E0C32B45E4}"/>
          </ac:spMkLst>
        </pc:spChg>
        <pc:spChg chg="add">
          <ac:chgData name="Michał Pyclik" userId="6d1d9512d460d1ef" providerId="LiveId" clId="{558DE7A4-6C1F-4DEB-81A3-FBC19E4EB43F}" dt="2021-02-25T13:29:23.050" v="1989" actId="26606"/>
          <ac:spMkLst>
            <pc:docMk/>
            <pc:sldMk cId="768911231" sldId="285"/>
            <ac:spMk id="4106" creationId="{9831CBB7-4817-4B54-A7F9-0AE2D0C47870}"/>
          </ac:spMkLst>
        </pc:spChg>
        <pc:picChg chg="add del mod ord">
          <ac:chgData name="Michał Pyclik" userId="6d1d9512d460d1ef" providerId="LiveId" clId="{558DE7A4-6C1F-4DEB-81A3-FBC19E4EB43F}" dt="2021-02-25T13:33:17.591" v="2011" actId="478"/>
          <ac:picMkLst>
            <pc:docMk/>
            <pc:sldMk cId="768911231" sldId="285"/>
            <ac:picMk id="4098" creationId="{4BAC53CB-B0A6-4BEC-AEEA-0A3999762E94}"/>
          </ac:picMkLst>
        </pc:picChg>
      </pc:sldChg>
      <pc:sldChg chg="addSp delSp modSp add mod setBg">
        <pc:chgData name="Michał Pyclik" userId="6d1d9512d460d1ef" providerId="LiveId" clId="{558DE7A4-6C1F-4DEB-81A3-FBC19E4EB43F}" dt="2021-02-25T13:33:06.433" v="2008" actId="478"/>
        <pc:sldMkLst>
          <pc:docMk/>
          <pc:sldMk cId="997852587" sldId="286"/>
        </pc:sldMkLst>
        <pc:spChg chg="del mod">
          <ac:chgData name="Michał Pyclik" userId="6d1d9512d460d1ef" providerId="LiveId" clId="{558DE7A4-6C1F-4DEB-81A3-FBC19E4EB43F}" dt="2021-02-25T13:33:05.340" v="2007" actId="478"/>
          <ac:spMkLst>
            <pc:docMk/>
            <pc:sldMk cId="997852587" sldId="286"/>
            <ac:spMk id="2" creationId="{CAF01737-518B-4FF8-9E90-5C43C3F3688A}"/>
          </ac:spMkLst>
        </pc:spChg>
        <pc:spChg chg="add del mod">
          <ac:chgData name="Michał Pyclik" userId="6d1d9512d460d1ef" providerId="LiveId" clId="{558DE7A4-6C1F-4DEB-81A3-FBC19E4EB43F}" dt="2021-02-25T13:33:06.433" v="2008" actId="478"/>
          <ac:spMkLst>
            <pc:docMk/>
            <pc:sldMk cId="997852587" sldId="286"/>
            <ac:spMk id="4" creationId="{42644978-A893-42AF-9B61-658016E38FED}"/>
          </ac:spMkLst>
        </pc:spChg>
        <pc:spChg chg="mod">
          <ac:chgData name="Michał Pyclik" userId="6d1d9512d460d1ef" providerId="LiveId" clId="{558DE7A4-6C1F-4DEB-81A3-FBC19E4EB43F}" dt="2021-02-25T13:29:31.203" v="1991" actId="5793"/>
          <ac:spMkLst>
            <pc:docMk/>
            <pc:sldMk cId="997852587" sldId="286"/>
            <ac:spMk id="7" creationId="{9FE0CC8F-6F9A-4C9B-8CD3-A8FD136AD841}"/>
          </ac:spMkLst>
        </pc:spChg>
        <pc:spChg chg="add del">
          <ac:chgData name="Michał Pyclik" userId="6d1d9512d460d1ef" providerId="LiveId" clId="{558DE7A4-6C1F-4DEB-81A3-FBC19E4EB43F}" dt="2021-02-25T13:29:28.041" v="1990" actId="26606"/>
          <ac:spMkLst>
            <pc:docMk/>
            <pc:sldMk cId="997852587" sldId="286"/>
            <ac:spMk id="71" creationId="{504BED40-EAF7-4E55-AFF7-2CD840EBD3AA}"/>
          </ac:spMkLst>
        </pc:spChg>
        <pc:spChg chg="add del">
          <ac:chgData name="Michał Pyclik" userId="6d1d9512d460d1ef" providerId="LiveId" clId="{558DE7A4-6C1F-4DEB-81A3-FBC19E4EB43F}" dt="2021-02-25T13:29:28.041" v="1990" actId="26606"/>
          <ac:spMkLst>
            <pc:docMk/>
            <pc:sldMk cId="997852587" sldId="286"/>
            <ac:spMk id="73" creationId="{F367CCF1-BB1E-41CF-8499-94A870C33EFA}"/>
          </ac:spMkLst>
        </pc:spChg>
        <pc:spChg chg="add">
          <ac:chgData name="Michał Pyclik" userId="6d1d9512d460d1ef" providerId="LiveId" clId="{558DE7A4-6C1F-4DEB-81A3-FBC19E4EB43F}" dt="2021-02-25T13:29:28.041" v="1990" actId="26606"/>
          <ac:spMkLst>
            <pc:docMk/>
            <pc:sldMk cId="997852587" sldId="286"/>
            <ac:spMk id="135" creationId="{3CED7894-4F62-4A6C-8DB5-DB5BE08E9C03}"/>
          </ac:spMkLst>
        </pc:spChg>
        <pc:spChg chg="add">
          <ac:chgData name="Michał Pyclik" userId="6d1d9512d460d1ef" providerId="LiveId" clId="{558DE7A4-6C1F-4DEB-81A3-FBC19E4EB43F}" dt="2021-02-25T13:29:28.041" v="1990" actId="26606"/>
          <ac:spMkLst>
            <pc:docMk/>
            <pc:sldMk cId="997852587" sldId="286"/>
            <ac:spMk id="137" creationId="{E536F3B4-50F6-4C52-8F76-4EB1214719DC}"/>
          </ac:spMkLst>
        </pc:spChg>
        <pc:picChg chg="add mod">
          <ac:chgData name="Michał Pyclik" userId="6d1d9512d460d1ef" providerId="LiveId" clId="{558DE7A4-6C1F-4DEB-81A3-FBC19E4EB43F}" dt="2021-02-25T13:29:28.041" v="1990" actId="26606"/>
          <ac:picMkLst>
            <pc:docMk/>
            <pc:sldMk cId="997852587" sldId="286"/>
            <ac:picMk id="3074" creationId="{7C88F7BF-E4ED-45B6-96F4-8D00C95B8A5E}"/>
          </ac:picMkLst>
        </pc:picChg>
      </pc:sldChg>
      <pc:sldChg chg="addSp delSp modSp add mod">
        <pc:chgData name="Michał Pyclik" userId="6d1d9512d460d1ef" providerId="LiveId" clId="{558DE7A4-6C1F-4DEB-81A3-FBC19E4EB43F}" dt="2021-02-25T13:32:56.534" v="2006" actId="1076"/>
        <pc:sldMkLst>
          <pc:docMk/>
          <pc:sldMk cId="3690888665" sldId="287"/>
        </pc:sldMkLst>
        <pc:spChg chg="del mod">
          <ac:chgData name="Michał Pyclik" userId="6d1d9512d460d1ef" providerId="LiveId" clId="{558DE7A4-6C1F-4DEB-81A3-FBC19E4EB43F}" dt="2021-02-25T13:32:11.569" v="2002" actId="478"/>
          <ac:spMkLst>
            <pc:docMk/>
            <pc:sldMk cId="3690888665" sldId="287"/>
            <ac:spMk id="2" creationId="{CAF01737-518B-4FF8-9E90-5C43C3F3688A}"/>
          </ac:spMkLst>
        </pc:spChg>
        <pc:spChg chg="add del mod">
          <ac:chgData name="Michał Pyclik" userId="6d1d9512d460d1ef" providerId="LiveId" clId="{558DE7A4-6C1F-4DEB-81A3-FBC19E4EB43F}" dt="2021-02-25T13:32:14.362" v="2003" actId="478"/>
          <ac:spMkLst>
            <pc:docMk/>
            <pc:sldMk cId="3690888665" sldId="287"/>
            <ac:spMk id="4" creationId="{2F2FC498-D910-41E8-A04E-7AB293259131}"/>
          </ac:spMkLst>
        </pc:spChg>
        <pc:spChg chg="del mod ord">
          <ac:chgData name="Michał Pyclik" userId="6d1d9512d460d1ef" providerId="LiveId" clId="{558DE7A4-6C1F-4DEB-81A3-FBC19E4EB43F}" dt="2021-02-25T13:32:05.412" v="2000" actId="478"/>
          <ac:spMkLst>
            <pc:docMk/>
            <pc:sldMk cId="3690888665" sldId="287"/>
            <ac:spMk id="7" creationId="{9FE0CC8F-6F9A-4C9B-8CD3-A8FD136AD841}"/>
          </ac:spMkLst>
        </pc:spChg>
        <pc:spChg chg="add del">
          <ac:chgData name="Michał Pyclik" userId="6d1d9512d460d1ef" providerId="LiveId" clId="{558DE7A4-6C1F-4DEB-81A3-FBC19E4EB43F}" dt="2021-02-25T13:32:18.310" v="2004" actId="26606"/>
          <ac:spMkLst>
            <pc:docMk/>
            <pc:sldMk cId="3690888665" sldId="287"/>
            <ac:spMk id="73" creationId="{3CED7894-4F62-4A6C-8DB5-DB5BE08E9C03}"/>
          </ac:spMkLst>
        </pc:spChg>
        <pc:spChg chg="add">
          <ac:chgData name="Michał Pyclik" userId="6d1d9512d460d1ef" providerId="LiveId" clId="{558DE7A4-6C1F-4DEB-81A3-FBC19E4EB43F}" dt="2021-02-25T13:32:18.310" v="2004" actId="26606"/>
          <ac:spMkLst>
            <pc:docMk/>
            <pc:sldMk cId="3690888665" sldId="287"/>
            <ac:spMk id="74" creationId="{3CED7894-4F62-4A6C-8DB5-DB5BE08E9C03}"/>
          </ac:spMkLst>
        </pc:spChg>
        <pc:spChg chg="add del">
          <ac:chgData name="Michał Pyclik" userId="6d1d9512d460d1ef" providerId="LiveId" clId="{558DE7A4-6C1F-4DEB-81A3-FBC19E4EB43F}" dt="2021-02-25T13:32:18.310" v="2004" actId="26606"/>
          <ac:spMkLst>
            <pc:docMk/>
            <pc:sldMk cId="3690888665" sldId="287"/>
            <ac:spMk id="75" creationId="{E536F3B4-50F6-4C52-8F76-4EB1214719DC}"/>
          </ac:spMkLst>
        </pc:spChg>
        <pc:spChg chg="add">
          <ac:chgData name="Michał Pyclik" userId="6d1d9512d460d1ef" providerId="LiveId" clId="{558DE7A4-6C1F-4DEB-81A3-FBC19E4EB43F}" dt="2021-02-25T13:32:18.310" v="2004" actId="26606"/>
          <ac:spMkLst>
            <pc:docMk/>
            <pc:sldMk cId="3690888665" sldId="287"/>
            <ac:spMk id="76" creationId="{E536F3B4-50F6-4C52-8F76-4EB1214719DC}"/>
          </ac:spMkLst>
        </pc:spChg>
        <pc:spChg chg="del">
          <ac:chgData name="Michał Pyclik" userId="6d1d9512d460d1ef" providerId="LiveId" clId="{558DE7A4-6C1F-4DEB-81A3-FBC19E4EB43F}" dt="2021-02-25T13:32:00.460" v="1999" actId="26606"/>
          <ac:spMkLst>
            <pc:docMk/>
            <pc:sldMk cId="3690888665" sldId="287"/>
            <ac:spMk id="135" creationId="{3CED7894-4F62-4A6C-8DB5-DB5BE08E9C03}"/>
          </ac:spMkLst>
        </pc:spChg>
        <pc:spChg chg="del">
          <ac:chgData name="Michał Pyclik" userId="6d1d9512d460d1ef" providerId="LiveId" clId="{558DE7A4-6C1F-4DEB-81A3-FBC19E4EB43F}" dt="2021-02-25T13:32:00.460" v="1999" actId="26606"/>
          <ac:spMkLst>
            <pc:docMk/>
            <pc:sldMk cId="3690888665" sldId="287"/>
            <ac:spMk id="137" creationId="{E536F3B4-50F6-4C52-8F76-4EB1214719DC}"/>
          </ac:spMkLst>
        </pc:spChg>
        <pc:graphicFrameChg chg="add mod modGraphic">
          <ac:chgData name="Michał Pyclik" userId="6d1d9512d460d1ef" providerId="LiveId" clId="{558DE7A4-6C1F-4DEB-81A3-FBC19E4EB43F}" dt="2021-02-25T13:32:56.534" v="2006" actId="1076"/>
          <ac:graphicFrameMkLst>
            <pc:docMk/>
            <pc:sldMk cId="3690888665" sldId="287"/>
            <ac:graphicFrameMk id="10" creationId="{B86486F2-A5D3-46B6-AB6E-1EEA77166B14}"/>
          </ac:graphicFrameMkLst>
        </pc:graphicFrameChg>
        <pc:picChg chg="del">
          <ac:chgData name="Michał Pyclik" userId="6d1d9512d460d1ef" providerId="LiveId" clId="{558DE7A4-6C1F-4DEB-81A3-FBC19E4EB43F}" dt="2021-02-25T13:31:46.874" v="1997" actId="478"/>
          <ac:picMkLst>
            <pc:docMk/>
            <pc:sldMk cId="3690888665" sldId="287"/>
            <ac:picMk id="3074" creationId="{7C88F7BF-E4ED-45B6-96F4-8D00C95B8A5E}"/>
          </ac:picMkLst>
        </pc:picChg>
        <pc:picChg chg="add mod">
          <ac:chgData name="Michał Pyclik" userId="6d1d9512d460d1ef" providerId="LiveId" clId="{558DE7A4-6C1F-4DEB-81A3-FBC19E4EB43F}" dt="2021-02-25T13:32:18.310" v="2004" actId="26606"/>
          <ac:picMkLst>
            <pc:docMk/>
            <pc:sldMk cId="3690888665" sldId="287"/>
            <ac:picMk id="7170" creationId="{AFA8521C-241A-4F70-BD30-3DC015C0BFAC}"/>
          </ac:picMkLst>
        </pc:picChg>
      </pc:sldChg>
      <pc:sldChg chg="modSp add mod">
        <pc:chgData name="Michał Pyclik" userId="6d1d9512d460d1ef" providerId="LiveId" clId="{558DE7A4-6C1F-4DEB-81A3-FBC19E4EB43F}" dt="2021-02-25T13:39:18.552" v="2140" actId="14100"/>
        <pc:sldMkLst>
          <pc:docMk/>
          <pc:sldMk cId="2761757635" sldId="288"/>
        </pc:sldMkLst>
        <pc:spChg chg="mod">
          <ac:chgData name="Michał Pyclik" userId="6d1d9512d460d1ef" providerId="LiveId" clId="{558DE7A4-6C1F-4DEB-81A3-FBC19E4EB43F}" dt="2021-02-25T13:38:05.445" v="2116"/>
          <ac:spMkLst>
            <pc:docMk/>
            <pc:sldMk cId="2761757635" sldId="288"/>
            <ac:spMk id="5" creationId="{50F1D215-442E-4E51-9BDD-BA5ABEB51F16}"/>
          </ac:spMkLst>
        </pc:spChg>
        <pc:spChg chg="mod">
          <ac:chgData name="Michał Pyclik" userId="6d1d9512d460d1ef" providerId="LiveId" clId="{558DE7A4-6C1F-4DEB-81A3-FBC19E4EB43F}" dt="2021-02-25T13:38:51.345" v="2136" actId="20577"/>
          <ac:spMkLst>
            <pc:docMk/>
            <pc:sldMk cId="2761757635" sldId="288"/>
            <ac:spMk id="7" creationId="{34FB7130-2A3C-44E0-BBD1-7ED35CE10E42}"/>
          </ac:spMkLst>
        </pc:spChg>
        <pc:graphicFrameChg chg="mod">
          <ac:chgData name="Michał Pyclik" userId="6d1d9512d460d1ef" providerId="LiveId" clId="{558DE7A4-6C1F-4DEB-81A3-FBC19E4EB43F}" dt="2021-02-25T13:38:35.021" v="2120" actId="14100"/>
          <ac:graphicFrameMkLst>
            <pc:docMk/>
            <pc:sldMk cId="2761757635" sldId="288"/>
            <ac:graphicFrameMk id="6" creationId="{81F77632-3618-4CDE-8F31-9052080A860C}"/>
          </ac:graphicFrameMkLst>
        </pc:graphicFrameChg>
        <pc:graphicFrameChg chg="mod">
          <ac:chgData name="Michał Pyclik" userId="6d1d9512d460d1ef" providerId="LiveId" clId="{558DE7A4-6C1F-4DEB-81A3-FBC19E4EB43F}" dt="2021-02-25T13:39:18.552" v="2140" actId="14100"/>
          <ac:graphicFrameMkLst>
            <pc:docMk/>
            <pc:sldMk cId="2761757635" sldId="288"/>
            <ac:graphicFrameMk id="8" creationId="{F1E8DC15-7F4C-4487-AFE0-3FD4EA666877}"/>
          </ac:graphicFrameMkLst>
        </pc:graphicFrameChg>
      </pc:sldChg>
      <pc:sldChg chg="addSp delSp modSp add mod">
        <pc:chgData name="Michał Pyclik" userId="6d1d9512d460d1ef" providerId="LiveId" clId="{558DE7A4-6C1F-4DEB-81A3-FBC19E4EB43F}" dt="2021-02-25T13:46:43.580" v="2260" actId="478"/>
        <pc:sldMkLst>
          <pc:docMk/>
          <pc:sldMk cId="503528714" sldId="289"/>
        </pc:sldMkLst>
        <pc:spChg chg="del">
          <ac:chgData name="Michał Pyclik" userId="6d1d9512d460d1ef" providerId="LiveId" clId="{558DE7A4-6C1F-4DEB-81A3-FBC19E4EB43F}" dt="2021-02-25T13:46:41.843" v="2259" actId="478"/>
          <ac:spMkLst>
            <pc:docMk/>
            <pc:sldMk cId="503528714" sldId="289"/>
            <ac:spMk id="2" creationId="{CAF01737-518B-4FF8-9E90-5C43C3F3688A}"/>
          </ac:spMkLst>
        </pc:spChg>
        <pc:spChg chg="mod ord">
          <ac:chgData name="Michał Pyclik" userId="6d1d9512d460d1ef" providerId="LiveId" clId="{558DE7A4-6C1F-4DEB-81A3-FBC19E4EB43F}" dt="2021-02-25T13:46:31.719" v="2258" actId="26606"/>
          <ac:spMkLst>
            <pc:docMk/>
            <pc:sldMk cId="503528714" sldId="289"/>
            <ac:spMk id="3" creationId="{1436EBC3-D4D5-4A89-9B48-F7A4500A65B7}"/>
          </ac:spMkLst>
        </pc:spChg>
        <pc:spChg chg="add del mod">
          <ac:chgData name="Michał Pyclik" userId="6d1d9512d460d1ef" providerId="LiveId" clId="{558DE7A4-6C1F-4DEB-81A3-FBC19E4EB43F}" dt="2021-02-25T13:46:43.580" v="2260" actId="478"/>
          <ac:spMkLst>
            <pc:docMk/>
            <pc:sldMk cId="503528714" sldId="289"/>
            <ac:spMk id="5" creationId="{FD25D652-DCCC-45D8-8DC9-5C8FF3816AF3}"/>
          </ac:spMkLst>
        </pc:spChg>
        <pc:spChg chg="del">
          <ac:chgData name="Michał Pyclik" userId="6d1d9512d460d1ef" providerId="LiveId" clId="{558DE7A4-6C1F-4DEB-81A3-FBC19E4EB43F}" dt="2021-02-25T13:46:31.719" v="2258" actId="26606"/>
          <ac:spMkLst>
            <pc:docMk/>
            <pc:sldMk cId="503528714" sldId="289"/>
            <ac:spMk id="135" creationId="{3CED7894-4F62-4A6C-8DB5-DB5BE08E9C03}"/>
          </ac:spMkLst>
        </pc:spChg>
        <pc:spChg chg="del">
          <ac:chgData name="Michał Pyclik" userId="6d1d9512d460d1ef" providerId="LiveId" clId="{558DE7A4-6C1F-4DEB-81A3-FBC19E4EB43F}" dt="2021-02-25T13:46:31.719" v="2258" actId="26606"/>
          <ac:spMkLst>
            <pc:docMk/>
            <pc:sldMk cId="503528714" sldId="289"/>
            <ac:spMk id="137" creationId="{E536F3B4-50F6-4C52-8F76-4EB1214719DC}"/>
          </ac:spMkLst>
        </pc:spChg>
        <pc:spChg chg="add">
          <ac:chgData name="Michał Pyclik" userId="6d1d9512d460d1ef" providerId="LiveId" clId="{558DE7A4-6C1F-4DEB-81A3-FBC19E4EB43F}" dt="2021-02-25T13:46:31.719" v="2258" actId="26606"/>
          <ac:spMkLst>
            <pc:docMk/>
            <pc:sldMk cId="503528714" sldId="289"/>
            <ac:spMk id="192" creationId="{3CED7894-4F62-4A6C-8DB5-DB5BE08E9C03}"/>
          </ac:spMkLst>
        </pc:spChg>
        <pc:spChg chg="add">
          <ac:chgData name="Michał Pyclik" userId="6d1d9512d460d1ef" providerId="LiveId" clId="{558DE7A4-6C1F-4DEB-81A3-FBC19E4EB43F}" dt="2021-02-25T13:46:31.719" v="2258" actId="26606"/>
          <ac:spMkLst>
            <pc:docMk/>
            <pc:sldMk cId="503528714" sldId="289"/>
            <ac:spMk id="193" creationId="{E536F3B4-50F6-4C52-8F76-4EB1214719DC}"/>
          </ac:spMkLst>
        </pc:spChg>
        <pc:picChg chg="del">
          <ac:chgData name="Michał Pyclik" userId="6d1d9512d460d1ef" providerId="LiveId" clId="{558DE7A4-6C1F-4DEB-81A3-FBC19E4EB43F}" dt="2021-02-25T13:46:20.647" v="2256" actId="478"/>
          <ac:picMkLst>
            <pc:docMk/>
            <pc:sldMk cId="503528714" sldId="289"/>
            <ac:picMk id="9218" creationId="{33AAB4F3-6E1A-4EEA-8C35-26FE5EAD9EB9}"/>
          </ac:picMkLst>
        </pc:picChg>
        <pc:picChg chg="add mod">
          <ac:chgData name="Michał Pyclik" userId="6d1d9512d460d1ef" providerId="LiveId" clId="{558DE7A4-6C1F-4DEB-81A3-FBC19E4EB43F}" dt="2021-02-25T13:46:31.719" v="2258" actId="26606"/>
          <ac:picMkLst>
            <pc:docMk/>
            <pc:sldMk cId="503528714" sldId="289"/>
            <ac:picMk id="10242" creationId="{F6F038E7-89BE-4F39-98B7-3E334D13833C}"/>
          </ac:picMkLst>
        </pc:picChg>
      </pc:sldChg>
      <pc:sldChg chg="addSp delSp modSp new mod setBg">
        <pc:chgData name="Michał Pyclik" userId="6d1d9512d460d1ef" providerId="LiveId" clId="{558DE7A4-6C1F-4DEB-81A3-FBC19E4EB43F}" dt="2021-02-25T13:48:46.905" v="2274" actId="14100"/>
        <pc:sldMkLst>
          <pc:docMk/>
          <pc:sldMk cId="2804962280" sldId="290"/>
        </pc:sldMkLst>
        <pc:spChg chg="add del">
          <ac:chgData name="Michał Pyclik" userId="6d1d9512d460d1ef" providerId="LiveId" clId="{558DE7A4-6C1F-4DEB-81A3-FBC19E4EB43F}" dt="2021-02-25T13:48:39.780" v="2271" actId="26606"/>
          <ac:spMkLst>
            <pc:docMk/>
            <pc:sldMk cId="2804962280" sldId="290"/>
            <ac:spMk id="71" creationId="{00C418F9-B1A3-4097-9C97-E1C9F3149701}"/>
          </ac:spMkLst>
        </pc:spChg>
        <pc:spChg chg="add del">
          <ac:chgData name="Michał Pyclik" userId="6d1d9512d460d1ef" providerId="LiveId" clId="{558DE7A4-6C1F-4DEB-81A3-FBC19E4EB43F}" dt="2021-02-25T13:48:39.780" v="2271" actId="26606"/>
          <ac:spMkLst>
            <pc:docMk/>
            <pc:sldMk cId="2804962280" sldId="290"/>
            <ac:spMk id="73" creationId="{6B5E8ED2-C3EC-40AD-BDB9-27E589B52DAA}"/>
          </ac:spMkLst>
        </pc:spChg>
        <pc:spChg chg="add">
          <ac:chgData name="Michał Pyclik" userId="6d1d9512d460d1ef" providerId="LiveId" clId="{558DE7A4-6C1F-4DEB-81A3-FBC19E4EB43F}" dt="2021-02-25T13:48:42.027" v="2272" actId="26606"/>
          <ac:spMkLst>
            <pc:docMk/>
            <pc:sldMk cId="2804962280" sldId="290"/>
            <ac:spMk id="11268" creationId="{587D26DA-9773-4A0E-B213-DDF20A1F1F27}"/>
          </ac:spMkLst>
        </pc:spChg>
        <pc:picChg chg="add mod">
          <ac:chgData name="Michał Pyclik" userId="6d1d9512d460d1ef" providerId="LiveId" clId="{558DE7A4-6C1F-4DEB-81A3-FBC19E4EB43F}" dt="2021-02-25T13:48:46.905" v="2274" actId="14100"/>
          <ac:picMkLst>
            <pc:docMk/>
            <pc:sldMk cId="2804962280" sldId="290"/>
            <ac:picMk id="11266" creationId="{B82CEE9D-EE78-46D0-9430-F5858608893C}"/>
          </ac:picMkLst>
        </pc:picChg>
      </pc:sldChg>
    </pc:docChg>
  </pc:docChgLst>
  <pc:docChgLst>
    <pc:chgData name="Michał Pyclik" userId="6d1d9512d460d1ef" providerId="LiveId" clId="{3847D459-7D73-4524-962B-758CCB86723A}"/>
    <pc:docChg chg="undo custSel addSld delSld modSld sldOrd">
      <pc:chgData name="Michał Pyclik" userId="6d1d9512d460d1ef" providerId="LiveId" clId="{3847D459-7D73-4524-962B-758CCB86723A}" dt="2021-02-21T10:23:11.137" v="3966" actId="26606"/>
      <pc:docMkLst>
        <pc:docMk/>
      </pc:docMkLst>
      <pc:sldChg chg="modSp mod">
        <pc:chgData name="Michał Pyclik" userId="6d1d9512d460d1ef" providerId="LiveId" clId="{3847D459-7D73-4524-962B-758CCB86723A}" dt="2021-02-21T09:24:02.833" v="58" actId="207"/>
        <pc:sldMkLst>
          <pc:docMk/>
          <pc:sldMk cId="2514764940" sldId="256"/>
        </pc:sldMkLst>
        <pc:spChg chg="mod">
          <ac:chgData name="Michał Pyclik" userId="6d1d9512d460d1ef" providerId="LiveId" clId="{3847D459-7D73-4524-962B-758CCB86723A}" dt="2021-02-21T09:24:02.833" v="58" actId="207"/>
          <ac:spMkLst>
            <pc:docMk/>
            <pc:sldMk cId="2514764940" sldId="256"/>
            <ac:spMk id="2" creationId="{71424E59-C207-4CD6-8833-3AE780C449A5}"/>
          </ac:spMkLst>
        </pc:spChg>
        <pc:spChg chg="mod">
          <ac:chgData name="Michał Pyclik" userId="6d1d9512d460d1ef" providerId="LiveId" clId="{3847D459-7D73-4524-962B-758CCB86723A}" dt="2021-02-21T09:23:52.199" v="57" actId="20577"/>
          <ac:spMkLst>
            <pc:docMk/>
            <pc:sldMk cId="2514764940" sldId="256"/>
            <ac:spMk id="3" creationId="{8AEDDC77-F044-4F79-86A8-26223888E29B}"/>
          </ac:spMkLst>
        </pc:spChg>
      </pc:sldChg>
      <pc:sldChg chg="modSp mod">
        <pc:chgData name="Michał Pyclik" userId="6d1d9512d460d1ef" providerId="LiveId" clId="{3847D459-7D73-4524-962B-758CCB86723A}" dt="2021-02-21T09:33:24.022" v="727" actId="20577"/>
        <pc:sldMkLst>
          <pc:docMk/>
          <pc:sldMk cId="1072895490" sldId="258"/>
        </pc:sldMkLst>
        <pc:spChg chg="mod">
          <ac:chgData name="Michał Pyclik" userId="6d1d9512d460d1ef" providerId="LiveId" clId="{3847D459-7D73-4524-962B-758CCB86723A}" dt="2021-02-21T09:33:24.022" v="727" actId="20577"/>
          <ac:spMkLst>
            <pc:docMk/>
            <pc:sldMk cId="1072895490" sldId="258"/>
            <ac:spMk id="3" creationId="{1436EBC3-D4D5-4A89-9B48-F7A4500A65B7}"/>
          </ac:spMkLst>
        </pc:spChg>
      </pc:sldChg>
      <pc:sldChg chg="modSp mod">
        <pc:chgData name="Michał Pyclik" userId="6d1d9512d460d1ef" providerId="LiveId" clId="{3847D459-7D73-4524-962B-758CCB86723A}" dt="2021-02-21T09:47:25.240" v="2503" actId="20577"/>
        <pc:sldMkLst>
          <pc:docMk/>
          <pc:sldMk cId="2215824991" sldId="259"/>
        </pc:sldMkLst>
        <pc:spChg chg="mod">
          <ac:chgData name="Michał Pyclik" userId="6d1d9512d460d1ef" providerId="LiveId" clId="{3847D459-7D73-4524-962B-758CCB86723A}" dt="2021-02-21T09:47:25.240" v="2503" actId="20577"/>
          <ac:spMkLst>
            <pc:docMk/>
            <pc:sldMk cId="2215824991" sldId="259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3847D459-7D73-4524-962B-758CCB86723A}" dt="2021-02-21T09:37:07.801" v="1138" actId="26606"/>
        <pc:sldMkLst>
          <pc:docMk/>
          <pc:sldMk cId="4293560084" sldId="260"/>
        </pc:sldMkLst>
        <pc:spChg chg="mo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2" creationId="{CAF01737-518B-4FF8-9E90-5C43C3F3688A}"/>
          </ac:spMkLst>
        </pc:spChg>
        <pc:spChg chg="mo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3" creationId="{1436EBC3-D4D5-4A89-9B48-F7A4500A65B7}"/>
          </ac:spMkLst>
        </pc:spChg>
        <pc:spChg chg="del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78" creationId="{3CED7894-4F62-4A6C-8DB5-DB5BE08E9C03}"/>
          </ac:spMkLst>
        </pc:spChg>
        <pc:spChg chg="del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80" creationId="{E536F3B4-50F6-4C52-8F76-4EB1214719DC}"/>
          </ac:spMkLst>
        </pc:spChg>
        <pc:spChg chg="ad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137" creationId="{504BED40-EAF7-4E55-AFF7-2CD840EBD3AA}"/>
          </ac:spMkLst>
        </pc:spChg>
        <pc:spChg chg="add">
          <ac:chgData name="Michał Pyclik" userId="6d1d9512d460d1ef" providerId="LiveId" clId="{3847D459-7D73-4524-962B-758CCB86723A}" dt="2021-02-21T09:37:07.801" v="1138" actId="26606"/>
          <ac:spMkLst>
            <pc:docMk/>
            <pc:sldMk cId="4293560084" sldId="260"/>
            <ac:spMk id="139" creationId="{F367CCF1-BB1E-41CF-8499-94A870C33EFA}"/>
          </ac:spMkLst>
        </pc:spChg>
        <pc:picChg chg="del">
          <ac:chgData name="Michał Pyclik" userId="6d1d9512d460d1ef" providerId="LiveId" clId="{3847D459-7D73-4524-962B-758CCB86723A}" dt="2021-02-21T09:36:30.636" v="1135" actId="478"/>
          <ac:picMkLst>
            <pc:docMk/>
            <pc:sldMk cId="4293560084" sldId="260"/>
            <ac:picMk id="5" creationId="{5264E1FF-AF4D-4783-AB5C-086C1E6435DF}"/>
          </ac:picMkLst>
        </pc:picChg>
        <pc:picChg chg="add mod">
          <ac:chgData name="Michał Pyclik" userId="6d1d9512d460d1ef" providerId="LiveId" clId="{3847D459-7D73-4524-962B-758CCB86723A}" dt="2021-02-21T09:37:07.801" v="1138" actId="26606"/>
          <ac:picMkLst>
            <pc:docMk/>
            <pc:sldMk cId="4293560084" sldId="260"/>
            <ac:picMk id="1026" creationId="{726E5317-5D2E-4A3D-8C2E-0526B88DAE90}"/>
          </ac:picMkLst>
        </pc:picChg>
        <pc:picChg chg="add mod">
          <ac:chgData name="Michał Pyclik" userId="6d1d9512d460d1ef" providerId="LiveId" clId="{3847D459-7D73-4524-962B-758CCB86723A}" dt="2021-02-21T09:37:07.801" v="1138" actId="26606"/>
          <ac:picMkLst>
            <pc:docMk/>
            <pc:sldMk cId="4293560084" sldId="260"/>
            <ac:picMk id="1028" creationId="{9AA038C4-E9BB-4C98-AEA8-18DBCFD21507}"/>
          </ac:picMkLst>
        </pc:picChg>
      </pc:sldChg>
      <pc:sldChg chg="modSp">
        <pc:chgData name="Michał Pyclik" userId="6d1d9512d460d1ef" providerId="LiveId" clId="{3847D459-7D73-4524-962B-758CCB86723A}" dt="2021-02-21T09:55:34.038" v="3281" actId="13782"/>
        <pc:sldMkLst>
          <pc:docMk/>
          <pc:sldMk cId="501137874" sldId="261"/>
        </pc:sldMkLst>
        <pc:graphicFrameChg chg="mod">
          <ac:chgData name="Michał Pyclik" userId="6d1d9512d460d1ef" providerId="LiveId" clId="{3847D459-7D73-4524-962B-758CCB86723A}" dt="2021-02-21T09:55:34.038" v="3281" actId="13782"/>
          <ac:graphicFrameMkLst>
            <pc:docMk/>
            <pc:sldMk cId="501137874" sldId="261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3847D459-7D73-4524-962B-758CCB86723A}" dt="2021-02-21T10:03:27.908" v="3713" actId="27636"/>
        <pc:sldMkLst>
          <pc:docMk/>
          <pc:sldMk cId="3819317856" sldId="262"/>
        </pc:sldMkLst>
        <pc:spChg chg="mo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2" creationId="{CAF01737-518B-4FF8-9E90-5C43C3F3688A}"/>
          </ac:spMkLst>
        </pc:spChg>
        <pc:spChg chg="mod ord">
          <ac:chgData name="Michał Pyclik" userId="6d1d9512d460d1ef" providerId="LiveId" clId="{3847D459-7D73-4524-962B-758CCB86723A}" dt="2021-02-21T10:03:27.908" v="3713" actId="27636"/>
          <ac:spMkLst>
            <pc:docMk/>
            <pc:sldMk cId="3819317856" sldId="262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0" creationId="{7A4CA679-3546-4E14-8FB8-F57168C37635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1" creationId="{44D16E90-7C64-4C04-A50A-B866A1A92B4E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2" creationId="{DBE4DD59-5AA2-46C6-B6A8-9B4C62D19877}"/>
          </ac:spMkLst>
        </pc:spChg>
        <pc:spChg chg="add">
          <ac:chgData name="Michał Pyclik" userId="6d1d9512d460d1ef" providerId="LiveId" clId="{3847D459-7D73-4524-962B-758CCB86723A}" dt="2021-02-21T10:03:09.418" v="3710" actId="26606"/>
          <ac:spMkLst>
            <pc:docMk/>
            <pc:sldMk cId="3819317856" sldId="262"/>
            <ac:spMk id="4103" creationId="{160CE81C-67DC-489E-BFFB-877C80B854DB}"/>
          </ac:spMkLst>
        </pc:spChg>
        <pc:picChg chg="del">
          <ac:chgData name="Michał Pyclik" userId="6d1d9512d460d1ef" providerId="LiveId" clId="{3847D459-7D73-4524-962B-758CCB86723A}" dt="2021-02-21T10:02:55.461" v="3707" actId="478"/>
          <ac:picMkLst>
            <pc:docMk/>
            <pc:sldMk cId="3819317856" sldId="262"/>
            <ac:picMk id="13" creationId="{910B823F-B7E0-494A-AC47-C30468A80B37}"/>
          </ac:picMkLst>
        </pc:picChg>
        <pc:picChg chg="del">
          <ac:chgData name="Michał Pyclik" userId="6d1d9512d460d1ef" providerId="LiveId" clId="{3847D459-7D73-4524-962B-758CCB86723A}" dt="2021-02-21T10:02:54.667" v="3706" actId="478"/>
          <ac:picMkLst>
            <pc:docMk/>
            <pc:sldMk cId="3819317856" sldId="262"/>
            <ac:picMk id="2052" creationId="{AB46E432-C85E-485A-AF92-8028E3FB416F}"/>
          </ac:picMkLst>
        </pc:picChg>
        <pc:picChg chg="del">
          <ac:chgData name="Michał Pyclik" userId="6d1d9512d460d1ef" providerId="LiveId" clId="{3847D459-7D73-4524-962B-758CCB86723A}" dt="2021-02-21T10:02:53.904" v="3705" actId="478"/>
          <ac:picMkLst>
            <pc:docMk/>
            <pc:sldMk cId="3819317856" sldId="262"/>
            <ac:picMk id="2054" creationId="{CCCC720B-0557-4584-B79B-C862D1937EDF}"/>
          </ac:picMkLst>
        </pc:picChg>
        <pc:picChg chg="del">
          <ac:chgData name="Michał Pyclik" userId="6d1d9512d460d1ef" providerId="LiveId" clId="{3847D459-7D73-4524-962B-758CCB86723A}" dt="2021-02-21T10:02:56.178" v="3708" actId="478"/>
          <ac:picMkLst>
            <pc:docMk/>
            <pc:sldMk cId="3819317856" sldId="262"/>
            <ac:picMk id="2056" creationId="{268F8ECE-8FF4-4412-A906-BA116BD29151}"/>
          </ac:picMkLst>
        </pc:picChg>
        <pc:picChg chg="add mod">
          <ac:chgData name="Michał Pyclik" userId="6d1d9512d460d1ef" providerId="LiveId" clId="{3847D459-7D73-4524-962B-758CCB86723A}" dt="2021-02-21T10:03:09.418" v="3710" actId="26606"/>
          <ac:picMkLst>
            <pc:docMk/>
            <pc:sldMk cId="3819317856" sldId="262"/>
            <ac:picMk id="4098" creationId="{E37EF6C7-F62A-47FF-A95B-C8E036BE9019}"/>
          </ac:picMkLst>
        </pc:picChg>
      </pc:sldChg>
      <pc:sldChg chg="modSp mod">
        <pc:chgData name="Michał Pyclik" userId="6d1d9512d460d1ef" providerId="LiveId" clId="{3847D459-7D73-4524-962B-758CCB86723A}" dt="2021-02-21T10:20:53.989" v="3923"/>
        <pc:sldMkLst>
          <pc:docMk/>
          <pc:sldMk cId="4112880361" sldId="266"/>
        </pc:sldMkLst>
        <pc:spChg chg="mod">
          <ac:chgData name="Michał Pyclik" userId="6d1d9512d460d1ef" providerId="LiveId" clId="{3847D459-7D73-4524-962B-758CCB86723A}" dt="2021-02-21T10:20:53.989" v="3923"/>
          <ac:spMkLst>
            <pc:docMk/>
            <pc:sldMk cId="4112880361" sldId="266"/>
            <ac:spMk id="3" creationId="{1436EBC3-D4D5-4A89-9B48-F7A4500A65B7}"/>
          </ac:spMkLst>
        </pc:spChg>
      </pc:sldChg>
      <pc:sldChg chg="modSp mod">
        <pc:chgData name="Michał Pyclik" userId="6d1d9512d460d1ef" providerId="LiveId" clId="{3847D459-7D73-4524-962B-758CCB86723A}" dt="2021-02-21T09:57:23.324" v="3465" actId="20577"/>
        <pc:sldMkLst>
          <pc:docMk/>
          <pc:sldMk cId="317403593" sldId="267"/>
        </pc:sldMkLst>
        <pc:graphicFrameChg chg="mod modGraphic">
          <ac:chgData name="Michał Pyclik" userId="6d1d9512d460d1ef" providerId="LiveId" clId="{3847D459-7D73-4524-962B-758CCB86723A}" dt="2021-02-21T09:57:23.324" v="3465" actId="20577"/>
          <ac:graphicFrameMkLst>
            <pc:docMk/>
            <pc:sldMk cId="317403593" sldId="267"/>
            <ac:graphicFrameMk id="4" creationId="{2DAC36D0-22D1-4339-A80C-E12B8AC26343}"/>
          </ac:graphicFrameMkLst>
        </pc:graphicFrameChg>
      </pc:sldChg>
      <pc:sldChg chg="delSp modSp mod">
        <pc:chgData name="Michał Pyclik" userId="6d1d9512d460d1ef" providerId="LiveId" clId="{3847D459-7D73-4524-962B-758CCB86723A}" dt="2021-02-21T10:00:27.943" v="3482" actId="1076"/>
        <pc:sldMkLst>
          <pc:docMk/>
          <pc:sldMk cId="7603465" sldId="268"/>
        </pc:sldMkLst>
        <pc:graphicFrameChg chg="mod">
          <ac:chgData name="Michał Pyclik" userId="6d1d9512d460d1ef" providerId="LiveId" clId="{3847D459-7D73-4524-962B-758CCB86723A}" dt="2021-02-21T10:00:27.943" v="3482" actId="1076"/>
          <ac:graphicFrameMkLst>
            <pc:docMk/>
            <pc:sldMk cId="7603465" sldId="268"/>
            <ac:graphicFrameMk id="5" creationId="{74A04B68-57E9-4FCE-B704-596A0C78503A}"/>
          </ac:graphicFrameMkLst>
        </pc:graphicFrameChg>
        <pc:picChg chg="del mod">
          <ac:chgData name="Michał Pyclik" userId="6d1d9512d460d1ef" providerId="LiveId" clId="{3847D459-7D73-4524-962B-758CCB86723A}" dt="2021-02-21T10:00:21.710" v="3480" actId="478"/>
          <ac:picMkLst>
            <pc:docMk/>
            <pc:sldMk cId="7603465" sldId="268"/>
            <ac:picMk id="1026" creationId="{F62257E3-B0C0-4F15-89A9-E56F77A55798}"/>
          </ac:picMkLst>
        </pc:picChg>
      </pc:sldChg>
      <pc:sldChg chg="modSp mod">
        <pc:chgData name="Michał Pyclik" userId="6d1d9512d460d1ef" providerId="LiveId" clId="{3847D459-7D73-4524-962B-758CCB86723A}" dt="2021-02-21T10:01:58.015" v="3673" actId="313"/>
        <pc:sldMkLst>
          <pc:docMk/>
          <pc:sldMk cId="163805568" sldId="269"/>
        </pc:sldMkLst>
        <pc:spChg chg="mod">
          <ac:chgData name="Michał Pyclik" userId="6d1d9512d460d1ef" providerId="LiveId" clId="{3847D459-7D73-4524-962B-758CCB86723A}" dt="2021-02-21T10:01:58.015" v="3673" actId="313"/>
          <ac:spMkLst>
            <pc:docMk/>
            <pc:sldMk cId="163805568" sldId="269"/>
            <ac:spMk id="3" creationId="{1436EBC3-D4D5-4A89-9B48-F7A4500A65B7}"/>
          </ac:spMkLst>
        </pc:spChg>
      </pc:sldChg>
      <pc:sldChg chg="modSp">
        <pc:chgData name="Michał Pyclik" userId="6d1d9512d460d1ef" providerId="LiveId" clId="{3847D459-7D73-4524-962B-758CCB86723A}" dt="2021-02-21T09:55:41.681" v="3282" actId="13782"/>
        <pc:sldMkLst>
          <pc:docMk/>
          <pc:sldMk cId="1657431875" sldId="270"/>
        </pc:sldMkLst>
        <pc:graphicFrameChg chg="mod">
          <ac:chgData name="Michał Pyclik" userId="6d1d9512d460d1ef" providerId="LiveId" clId="{3847D459-7D73-4524-962B-758CCB86723A}" dt="2021-02-21T09:55:41.681" v="3282" actId="13782"/>
          <ac:graphicFrameMkLst>
            <pc:docMk/>
            <pc:sldMk cId="1657431875" sldId="270"/>
            <ac:graphicFrameMk id="6" creationId="{F09277A2-25A7-43A4-80C6-D79664AEEEE5}"/>
          </ac:graphicFrameMkLst>
        </pc:graphicFrameChg>
      </pc:sldChg>
      <pc:sldChg chg="addSp delSp modSp add mod setBg setClrOvrMap delDesignElem">
        <pc:chgData name="Michał Pyclik" userId="6d1d9512d460d1ef" providerId="LiveId" clId="{3847D459-7D73-4524-962B-758CCB86723A}" dt="2021-02-21T09:41:56.598" v="1726" actId="1076"/>
        <pc:sldMkLst>
          <pc:docMk/>
          <pc:sldMk cId="2642546052" sldId="271"/>
        </pc:sldMkLst>
        <pc:spChg chg="del">
          <ac:chgData name="Michał Pyclik" userId="6d1d9512d460d1ef" providerId="LiveId" clId="{3847D459-7D73-4524-962B-758CCB86723A}" dt="2021-02-21T09:37:26.695" v="1143" actId="478"/>
          <ac:spMkLst>
            <pc:docMk/>
            <pc:sldMk cId="2642546052" sldId="271"/>
            <ac:spMk id="2" creationId="{CAF01737-518B-4FF8-9E90-5C43C3F3688A}"/>
          </ac:spMkLst>
        </pc:spChg>
        <pc:spChg chg="mod ord">
          <ac:chgData name="Michał Pyclik" userId="6d1d9512d460d1ef" providerId="LiveId" clId="{3847D459-7D73-4524-962B-758CCB86723A}" dt="2021-02-21T09:41:56.598" v="1726" actId="1076"/>
          <ac:spMkLst>
            <pc:docMk/>
            <pc:sldMk cId="2642546052" sldId="271"/>
            <ac:spMk id="3" creationId="{1436EBC3-D4D5-4A89-9B48-F7A4500A65B7}"/>
          </ac:spMkLst>
        </pc:spChg>
        <pc:spChg chg="add del mod">
          <ac:chgData name="Michał Pyclik" userId="6d1d9512d460d1ef" providerId="LiveId" clId="{3847D459-7D73-4524-962B-758CCB86723A}" dt="2021-02-21T09:37:28.535" v="1144" actId="478"/>
          <ac:spMkLst>
            <pc:docMk/>
            <pc:sldMk cId="2642546052" sldId="271"/>
            <ac:spMk id="5" creationId="{E860317C-64EA-44A9-8908-A4A828A5D420}"/>
          </ac:spMkLst>
        </pc:spChg>
        <pc:spChg chg="add del">
          <ac:chgData name="Michał Pyclik" userId="6d1d9512d460d1ef" providerId="LiveId" clId="{3847D459-7D73-4524-962B-758CCB86723A}" dt="2021-02-21T09:41:41.316" v="1722" actId="26606"/>
          <ac:spMkLst>
            <pc:docMk/>
            <pc:sldMk cId="2642546052" sldId="271"/>
            <ac:spMk id="12" creationId="{B8DD2392-397B-48BF-BEFA-EA1FB881CA85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4" creationId="{44D16E90-7C64-4C04-A50A-B866A1A92B4E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5" creationId="{7A4CA679-3546-4E14-8FB8-F57168C37635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6" creationId="{DBE4DD59-5AA2-46C6-B6A8-9B4C62D19877}"/>
          </ac:spMkLst>
        </pc:spChg>
        <pc:spChg chg="add del">
          <ac:chgData name="Michał Pyclik" userId="6d1d9512d460d1ef" providerId="LiveId" clId="{3847D459-7D73-4524-962B-758CCB86723A}" dt="2021-02-21T09:41:42.113" v="1724" actId="26606"/>
          <ac:spMkLst>
            <pc:docMk/>
            <pc:sldMk cId="2642546052" sldId="271"/>
            <ac:spMk id="18" creationId="{160CE81C-67DC-489E-BFFB-877C80B854DB}"/>
          </ac:spMkLst>
        </pc:spChg>
        <pc:spChg chg="add">
          <ac:chgData name="Michał Pyclik" userId="6d1d9512d460d1ef" providerId="LiveId" clId="{3847D459-7D73-4524-962B-758CCB86723A}" dt="2021-02-21T09:41:42.129" v="1725" actId="26606"/>
          <ac:spMkLst>
            <pc:docMk/>
            <pc:sldMk cId="2642546052" sldId="271"/>
            <ac:spMk id="20" creationId="{504BED40-EAF7-4E55-AFF7-2CD840EBD3AA}"/>
          </ac:spMkLst>
        </pc:spChg>
        <pc:spChg chg="add">
          <ac:chgData name="Michał Pyclik" userId="6d1d9512d460d1ef" providerId="LiveId" clId="{3847D459-7D73-4524-962B-758CCB86723A}" dt="2021-02-21T09:41:42.129" v="1725" actId="26606"/>
          <ac:spMkLst>
            <pc:docMk/>
            <pc:sldMk cId="2642546052" sldId="271"/>
            <ac:spMk id="21" creationId="{F367CCF1-BB1E-41CF-8499-94A870C33EFA}"/>
          </ac:spMkLst>
        </pc:spChg>
        <pc:spChg chg="del">
          <ac:chgData name="Michał Pyclik" userId="6d1d9512d460d1ef" providerId="LiveId" clId="{3847D459-7D73-4524-962B-758CCB86723A}" dt="2021-02-21T09:37:19.775" v="1140"/>
          <ac:spMkLst>
            <pc:docMk/>
            <pc:sldMk cId="2642546052" sldId="271"/>
            <ac:spMk id="137" creationId="{504BED40-EAF7-4E55-AFF7-2CD840EBD3AA}"/>
          </ac:spMkLst>
        </pc:spChg>
        <pc:spChg chg="del">
          <ac:chgData name="Michał Pyclik" userId="6d1d9512d460d1ef" providerId="LiveId" clId="{3847D459-7D73-4524-962B-758CCB86723A}" dt="2021-02-21T09:37:19.775" v="1140"/>
          <ac:spMkLst>
            <pc:docMk/>
            <pc:sldMk cId="2642546052" sldId="271"/>
            <ac:spMk id="139" creationId="{F367CCF1-BB1E-41CF-8499-94A870C33EFA}"/>
          </ac:spMkLst>
        </pc:spChg>
        <pc:picChg chg="add mod">
          <ac:chgData name="Michał Pyclik" userId="6d1d9512d460d1ef" providerId="LiveId" clId="{3847D459-7D73-4524-962B-758CCB86723A}" dt="2021-02-21T09:41:42.129" v="1725" actId="26606"/>
          <ac:picMkLst>
            <pc:docMk/>
            <pc:sldMk cId="2642546052" sldId="271"/>
            <ac:picMk id="7" creationId="{16C47A65-F2A4-40EB-B5E0-26680A502F5F}"/>
          </ac:picMkLst>
        </pc:picChg>
        <pc:picChg chg="del">
          <ac:chgData name="Michał Pyclik" userId="6d1d9512d460d1ef" providerId="LiveId" clId="{3847D459-7D73-4524-962B-758CCB86723A}" dt="2021-02-21T09:37:23.363" v="1141" actId="478"/>
          <ac:picMkLst>
            <pc:docMk/>
            <pc:sldMk cId="2642546052" sldId="271"/>
            <ac:picMk id="1026" creationId="{726E5317-5D2E-4A3D-8C2E-0526B88DAE90}"/>
          </ac:picMkLst>
        </pc:picChg>
        <pc:picChg chg="del">
          <ac:chgData name="Michał Pyclik" userId="6d1d9512d460d1ef" providerId="LiveId" clId="{3847D459-7D73-4524-962B-758CCB86723A}" dt="2021-02-21T09:37:24.476" v="1142" actId="478"/>
          <ac:picMkLst>
            <pc:docMk/>
            <pc:sldMk cId="2642546052" sldId="271"/>
            <ac:picMk id="1028" creationId="{9AA038C4-E9BB-4C98-AEA8-18DBCFD21507}"/>
          </ac:picMkLst>
        </pc:picChg>
      </pc:sldChg>
      <pc:sldChg chg="addSp delSp modSp add mod setBg delDesignElem">
        <pc:chgData name="Michał Pyclik" userId="6d1d9512d460d1ef" providerId="LiveId" clId="{3847D459-7D73-4524-962B-758CCB86723A}" dt="2021-02-21T09:47:05.117" v="2501" actId="1076"/>
        <pc:sldMkLst>
          <pc:docMk/>
          <pc:sldMk cId="2017746455" sldId="272"/>
        </pc:sldMkLst>
        <pc:spChg chg="mod ord">
          <ac:chgData name="Michał Pyclik" userId="6d1d9512d460d1ef" providerId="LiveId" clId="{3847D459-7D73-4524-962B-758CCB86723A}" dt="2021-02-21T09:47:05.117" v="2501" actId="1076"/>
          <ac:spMkLst>
            <pc:docMk/>
            <pc:sldMk cId="2017746455" sldId="272"/>
            <ac:spMk id="3" creationId="{1436EBC3-D4D5-4A89-9B48-F7A4500A65B7}"/>
          </ac:spMkLst>
        </pc:spChg>
        <pc:spChg chg="del">
          <ac:chgData name="Michał Pyclik" userId="6d1d9512d460d1ef" providerId="LiveId" clId="{3847D459-7D73-4524-962B-758CCB86723A}" dt="2021-02-21T09:42:08.794" v="1728"/>
          <ac:spMkLst>
            <pc:docMk/>
            <pc:sldMk cId="2017746455" sldId="272"/>
            <ac:spMk id="20" creationId="{504BED40-EAF7-4E55-AFF7-2CD840EBD3AA}"/>
          </ac:spMkLst>
        </pc:spChg>
        <pc:spChg chg="del">
          <ac:chgData name="Michał Pyclik" userId="6d1d9512d460d1ef" providerId="LiveId" clId="{3847D459-7D73-4524-962B-758CCB86723A}" dt="2021-02-21T09:42:08.794" v="1728"/>
          <ac:spMkLst>
            <pc:docMk/>
            <pc:sldMk cId="2017746455" sldId="272"/>
            <ac:spMk id="21" creationId="{F367CCF1-BB1E-41CF-8499-94A870C33EFA}"/>
          </ac:spMkLst>
        </pc:spChg>
        <pc:spChg chg="add del">
          <ac:chgData name="Michał Pyclik" userId="6d1d9512d460d1ef" providerId="LiveId" clId="{3847D459-7D73-4524-962B-758CCB86723A}" dt="2021-02-21T09:43:02.281" v="1781" actId="26606"/>
          <ac:spMkLst>
            <pc:docMk/>
            <pc:sldMk cId="2017746455" sldId="272"/>
            <ac:spMk id="71" creationId="{504BED40-EAF7-4E55-AFF7-2CD840EBD3AA}"/>
          </ac:spMkLst>
        </pc:spChg>
        <pc:spChg chg="add del">
          <ac:chgData name="Michał Pyclik" userId="6d1d9512d460d1ef" providerId="LiveId" clId="{3847D459-7D73-4524-962B-758CCB86723A}" dt="2021-02-21T09:43:02.281" v="1781" actId="26606"/>
          <ac:spMkLst>
            <pc:docMk/>
            <pc:sldMk cId="2017746455" sldId="272"/>
            <ac:spMk id="73" creationId="{F367CCF1-BB1E-41CF-8499-94A870C33EFA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75" creationId="{DBE4DD59-5AA2-46C6-B6A8-9B4C62D19877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77" creationId="{160CE81C-67DC-489E-BFFB-877C80B854DB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38" creationId="{1BB56EB9-078F-4952-AC1F-149C7A0AE4D5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40" creationId="{10058680-D07C-4893-B2B7-91543F18AB32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42" creationId="{7B42427A-0A1F-4A55-8705-D9179F1E0CFB}"/>
          </ac:spMkLst>
        </pc:spChg>
        <pc:spChg chg="add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144" creationId="{EE54A6FE-D8CB-48A3-900B-053D4EBD3B85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2052" creationId="{7A4CA679-3546-4E14-8FB8-F57168C37635}"/>
          </ac:spMkLst>
        </pc:spChg>
        <pc:spChg chg="add del">
          <ac:chgData name="Michał Pyclik" userId="6d1d9512d460d1ef" providerId="LiveId" clId="{3847D459-7D73-4524-962B-758CCB86723A}" dt="2021-02-21T09:45:08.355" v="2186" actId="26606"/>
          <ac:spMkLst>
            <pc:docMk/>
            <pc:sldMk cId="2017746455" sldId="272"/>
            <ac:spMk id="2053" creationId="{44D16E90-7C64-4C04-A50A-B866A1A92B4E}"/>
          </ac:spMkLst>
        </pc:spChg>
        <pc:picChg chg="del">
          <ac:chgData name="Michał Pyclik" userId="6d1d9512d460d1ef" providerId="LiveId" clId="{3847D459-7D73-4524-962B-758CCB86723A}" dt="2021-02-21T09:42:25.806" v="1778" actId="478"/>
          <ac:picMkLst>
            <pc:docMk/>
            <pc:sldMk cId="2017746455" sldId="272"/>
            <ac:picMk id="7" creationId="{16C47A65-F2A4-40EB-B5E0-26680A502F5F}"/>
          </ac:picMkLst>
        </pc:picChg>
        <pc:picChg chg="add mod">
          <ac:chgData name="Michał Pyclik" userId="6d1d9512d460d1ef" providerId="LiveId" clId="{3847D459-7D73-4524-962B-758CCB86723A}" dt="2021-02-21T09:45:08.355" v="2186" actId="26606"/>
          <ac:picMkLst>
            <pc:docMk/>
            <pc:sldMk cId="2017746455" sldId="272"/>
            <ac:picMk id="2050" creationId="{2CD0FEED-84AE-4073-AC38-2F907770CBE2}"/>
          </ac:picMkLst>
        </pc:picChg>
      </pc:sldChg>
      <pc:sldChg chg="addSp delSp modSp add mod setBg delDesignElem">
        <pc:chgData name="Michał Pyclik" userId="6d1d9512d460d1ef" providerId="LiveId" clId="{3847D459-7D73-4524-962B-758CCB86723A}" dt="2021-02-21T10:06:37.389" v="3747" actId="1076"/>
        <pc:sldMkLst>
          <pc:docMk/>
          <pc:sldMk cId="2935156665" sldId="273"/>
        </pc:sldMkLst>
        <pc:spChg chg="del">
          <ac:chgData name="Michał Pyclik" userId="6d1d9512d460d1ef" providerId="LiveId" clId="{3847D459-7D73-4524-962B-758CCB86723A}" dt="2021-02-21T10:03:39.991" v="3717" actId="478"/>
          <ac:spMkLst>
            <pc:docMk/>
            <pc:sldMk cId="2935156665" sldId="273"/>
            <ac:spMk id="2" creationId="{CAF01737-518B-4FF8-9E90-5C43C3F3688A}"/>
          </ac:spMkLst>
        </pc:spChg>
        <pc:spChg chg="mod">
          <ac:chgData name="Michał Pyclik" userId="6d1d9512d460d1ef" providerId="LiveId" clId="{3847D459-7D73-4524-962B-758CCB86723A}" dt="2021-02-21T10:06:37.389" v="3747" actId="1076"/>
          <ac:spMkLst>
            <pc:docMk/>
            <pc:sldMk cId="2935156665" sldId="273"/>
            <ac:spMk id="3" creationId="{1436EBC3-D4D5-4A89-9B48-F7A4500A65B7}"/>
          </ac:spMkLst>
        </pc:spChg>
        <pc:spChg chg="add del mod">
          <ac:chgData name="Michał Pyclik" userId="6d1d9512d460d1ef" providerId="LiveId" clId="{3847D459-7D73-4524-962B-758CCB86723A}" dt="2021-02-21T10:03:44.499" v="3720" actId="478"/>
          <ac:spMkLst>
            <pc:docMk/>
            <pc:sldMk cId="2935156665" sldId="273"/>
            <ac:spMk id="5" creationId="{4E8C31E2-6B1B-4046-9F5A-823DA2CC8862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0" creationId="{7A4CA679-3546-4E14-8FB8-F57168C37635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1" creationId="{44D16E90-7C64-4C04-A50A-B866A1A92B4E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2" creationId="{DBE4DD59-5AA2-46C6-B6A8-9B4C62D19877}"/>
          </ac:spMkLst>
        </pc:spChg>
        <pc:spChg chg="del">
          <ac:chgData name="Michał Pyclik" userId="6d1d9512d460d1ef" providerId="LiveId" clId="{3847D459-7D73-4524-962B-758CCB86723A}" dt="2021-02-21T10:03:35.396" v="3715"/>
          <ac:spMkLst>
            <pc:docMk/>
            <pc:sldMk cId="2935156665" sldId="273"/>
            <ac:spMk id="4103" creationId="{160CE81C-67DC-489E-BFFB-877C80B854DB}"/>
          </ac:spMkLst>
        </pc:spChg>
        <pc:picChg chg="del">
          <ac:chgData name="Michał Pyclik" userId="6d1d9512d460d1ef" providerId="LiveId" clId="{3847D459-7D73-4524-962B-758CCB86723A}" dt="2021-02-21T10:03:38.019" v="3716" actId="478"/>
          <ac:picMkLst>
            <pc:docMk/>
            <pc:sldMk cId="2935156665" sldId="273"/>
            <ac:picMk id="4098" creationId="{E37EF6C7-F62A-47FF-A95B-C8E036BE9019}"/>
          </ac:picMkLst>
        </pc:picChg>
        <pc:picChg chg="add mod">
          <ac:chgData name="Michał Pyclik" userId="6d1d9512d460d1ef" providerId="LiveId" clId="{3847D459-7D73-4524-962B-758CCB86723A}" dt="2021-02-21T10:06:34.379" v="3746" actId="1076"/>
          <ac:picMkLst>
            <pc:docMk/>
            <pc:sldMk cId="2935156665" sldId="273"/>
            <ac:picMk id="6146" creationId="{F1CA4FB3-D624-47AA-8119-C5795BA7DEAB}"/>
          </ac:picMkLst>
        </pc:picChg>
      </pc:sldChg>
      <pc:sldChg chg="addSp delSp modSp add mod">
        <pc:chgData name="Michał Pyclik" userId="6d1d9512d460d1ef" providerId="LiveId" clId="{3847D459-7D73-4524-962B-758CCB86723A}" dt="2021-02-21T10:07:16.219" v="3755" actId="22"/>
        <pc:sldMkLst>
          <pc:docMk/>
          <pc:sldMk cId="2969955788" sldId="274"/>
        </pc:sldMkLst>
        <pc:spChg chg="mod">
          <ac:chgData name="Michał Pyclik" userId="6d1d9512d460d1ef" providerId="LiveId" clId="{3847D459-7D73-4524-962B-758CCB86723A}" dt="2021-02-21T10:06:44.093" v="3753" actId="6549"/>
          <ac:spMkLst>
            <pc:docMk/>
            <pc:sldMk cId="2969955788" sldId="274"/>
            <ac:spMk id="3" creationId="{1436EBC3-D4D5-4A89-9B48-F7A4500A65B7}"/>
          </ac:spMkLst>
        </pc:spChg>
        <pc:spChg chg="add del">
          <ac:chgData name="Michał Pyclik" userId="6d1d9512d460d1ef" providerId="LiveId" clId="{3847D459-7D73-4524-962B-758CCB86723A}" dt="2021-02-21T10:07:16.219" v="3755" actId="22"/>
          <ac:spMkLst>
            <pc:docMk/>
            <pc:sldMk cId="2969955788" sldId="274"/>
            <ac:spMk id="4" creationId="{8460ECE1-45B0-4E95-9774-CB3F2787107E}"/>
          </ac:spMkLst>
        </pc:spChg>
      </pc:sldChg>
      <pc:sldChg chg="del">
        <pc:chgData name="Michał Pyclik" userId="6d1d9512d460d1ef" providerId="LiveId" clId="{3847D459-7D73-4524-962B-758CCB86723A}" dt="2021-02-21T09:24:14.073" v="59" actId="47"/>
        <pc:sldMkLst>
          <pc:docMk/>
          <pc:sldMk cId="1176723355" sldId="275"/>
        </pc:sldMkLst>
      </pc:sldChg>
      <pc:sldChg chg="addSp modSp add mod setBg">
        <pc:chgData name="Michał Pyclik" userId="6d1d9512d460d1ef" providerId="LiveId" clId="{3847D459-7D73-4524-962B-758CCB86723A}" dt="2021-02-21T10:08:50.980" v="3768" actId="1076"/>
        <pc:sldMkLst>
          <pc:docMk/>
          <pc:sldMk cId="3741995660" sldId="275"/>
        </pc:sldMkLst>
        <pc:spChg chg="mod ord">
          <ac:chgData name="Michał Pyclik" userId="6d1d9512d460d1ef" providerId="LiveId" clId="{3847D459-7D73-4524-962B-758CCB86723A}" dt="2021-02-21T10:08:50.980" v="3768" actId="1076"/>
          <ac:spMkLst>
            <pc:docMk/>
            <pc:sldMk cId="3741995660" sldId="275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1" creationId="{FBB53F82-F191-4EEB-AB7B-F69E634FA3E8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3" creationId="{8616AA08-3831-473D-B61B-89484A33CF65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5" creationId="{8431B918-3A1C-46BA-9430-CAD97D9DA0FC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7" creationId="{8400935A-2F82-4DC4-A4E1-E12EFB8C2738}"/>
          </ac:spMkLst>
        </pc:spChg>
        <pc:spChg chg="add">
          <ac:chgData name="Michał Pyclik" userId="6d1d9512d460d1ef" providerId="LiveId" clId="{3847D459-7D73-4524-962B-758CCB86723A}" dt="2021-02-21T10:08:40.653" v="3765" actId="26606"/>
          <ac:spMkLst>
            <pc:docMk/>
            <pc:sldMk cId="3741995660" sldId="275"/>
            <ac:spMk id="79" creationId="{A3D5D599-1CAE-4C92-B5AE-8E51AF6D47C9}"/>
          </ac:spMkLst>
        </pc:spChg>
        <pc:picChg chg="add mod">
          <ac:chgData name="Michał Pyclik" userId="6d1d9512d460d1ef" providerId="LiveId" clId="{3847D459-7D73-4524-962B-758CCB86723A}" dt="2021-02-21T10:08:40.653" v="3765" actId="26606"/>
          <ac:picMkLst>
            <pc:docMk/>
            <pc:sldMk cId="3741995660" sldId="275"/>
            <ac:picMk id="7170" creationId="{6426C3C7-2A29-4E8B-9870-4DD56CC4202F}"/>
          </ac:picMkLst>
        </pc:picChg>
      </pc:sldChg>
      <pc:sldChg chg="del">
        <pc:chgData name="Michał Pyclik" userId="6d1d9512d460d1ef" providerId="LiveId" clId="{3847D459-7D73-4524-962B-758CCB86723A}" dt="2021-02-21T09:24:14.073" v="59" actId="47"/>
        <pc:sldMkLst>
          <pc:docMk/>
          <pc:sldMk cId="1988278547" sldId="276"/>
        </pc:sldMkLst>
      </pc:sldChg>
      <pc:sldChg chg="addSp modSp add mod ord setBg">
        <pc:chgData name="Michał Pyclik" userId="6d1d9512d460d1ef" providerId="LiveId" clId="{3847D459-7D73-4524-962B-758CCB86723A}" dt="2021-02-21T10:11:50.100" v="3791"/>
        <pc:sldMkLst>
          <pc:docMk/>
          <pc:sldMk cId="3979671088" sldId="276"/>
        </pc:sldMkLst>
        <pc:spChg chg="mod ord">
          <ac:chgData name="Michał Pyclik" userId="6d1d9512d460d1ef" providerId="LiveId" clId="{3847D459-7D73-4524-962B-758CCB86723A}" dt="2021-02-21T10:11:38.428" v="3789" actId="1076"/>
          <ac:spMkLst>
            <pc:docMk/>
            <pc:sldMk cId="3979671088" sldId="276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1" creationId="{1BB56EB9-078F-4952-AC1F-149C7A0AE4D5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3" creationId="{10058680-D07C-4893-B2B7-91543F18AB32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5" creationId="{7B42427A-0A1F-4A55-8705-D9179F1E0CFB}"/>
          </ac:spMkLst>
        </pc:spChg>
        <pc:spChg chg="add">
          <ac:chgData name="Michał Pyclik" userId="6d1d9512d460d1ef" providerId="LiveId" clId="{3847D459-7D73-4524-962B-758CCB86723A}" dt="2021-02-21T10:10:03.451" v="3773" actId="26606"/>
          <ac:spMkLst>
            <pc:docMk/>
            <pc:sldMk cId="3979671088" sldId="276"/>
            <ac:spMk id="77" creationId="{EE54A6FE-D8CB-48A3-900B-053D4EBD3B85}"/>
          </ac:spMkLst>
        </pc:spChg>
        <pc:picChg chg="add mod">
          <ac:chgData name="Michał Pyclik" userId="6d1d9512d460d1ef" providerId="LiveId" clId="{3847D459-7D73-4524-962B-758CCB86723A}" dt="2021-02-21T10:10:03.451" v="3773" actId="26606"/>
          <ac:picMkLst>
            <pc:docMk/>
            <pc:sldMk cId="3979671088" sldId="276"/>
            <ac:picMk id="8194" creationId="{2016CD7D-4746-45FD-B482-FE7F601864D5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2186532816" sldId="277"/>
        </pc:sldMkLst>
      </pc:sldChg>
      <pc:sldChg chg="addSp delSp modSp add mod setBg setClrOvrMap delDesignElem">
        <pc:chgData name="Michał Pyclik" userId="6d1d9512d460d1ef" providerId="LiveId" clId="{3847D459-7D73-4524-962B-758CCB86723A}" dt="2021-02-21T10:14:40.494" v="3894"/>
        <pc:sldMkLst>
          <pc:docMk/>
          <pc:sldMk cId="3935485713" sldId="277"/>
        </pc:sldMkLst>
        <pc:spChg chg="add mod">
          <ac:chgData name="Michał Pyclik" userId="6d1d9512d460d1ef" providerId="LiveId" clId="{3847D459-7D73-4524-962B-758CCB86723A}" dt="2021-02-21T10:14:40.494" v="3894"/>
          <ac:spMkLst>
            <pc:docMk/>
            <pc:sldMk cId="3935485713" sldId="277"/>
            <ac:spMk id="2" creationId="{7456459A-3C78-4855-BE64-11D825A320AA}"/>
          </ac:spMkLst>
        </pc:spChg>
        <pc:spChg chg="mod ord">
          <ac:chgData name="Michał Pyclik" userId="6d1d9512d460d1ef" providerId="LiveId" clId="{3847D459-7D73-4524-962B-758CCB86723A}" dt="2021-02-21T10:14:10.466" v="3892" actId="1076"/>
          <ac:spMkLst>
            <pc:docMk/>
            <pc:sldMk cId="3935485713" sldId="277"/>
            <ac:spMk id="3" creationId="{1436EBC3-D4D5-4A89-9B48-F7A4500A65B7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1" creationId="{1BB56EB9-078F-4952-AC1F-149C7A0AE4D5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3" creationId="{10058680-D07C-4893-B2B7-91543F18AB32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5" creationId="{7B42427A-0A1F-4A55-8705-D9179F1E0CFB}"/>
          </ac:spMkLst>
        </pc:spChg>
        <pc:spChg chg="del">
          <ac:chgData name="Michał Pyclik" userId="6d1d9512d460d1ef" providerId="LiveId" clId="{3847D459-7D73-4524-962B-758CCB86723A}" dt="2021-02-21T10:12:43.022" v="3793"/>
          <ac:spMkLst>
            <pc:docMk/>
            <pc:sldMk cId="3935485713" sldId="277"/>
            <ac:spMk id="77" creationId="{EE54A6FE-D8CB-48A3-900B-053D4EBD3B85}"/>
          </ac:spMkLst>
        </pc:spChg>
        <pc:spChg chg="add">
          <ac:chgData name="Michał Pyclik" userId="6d1d9512d460d1ef" providerId="LiveId" clId="{3847D459-7D73-4524-962B-758CCB86723A}" dt="2021-02-21T10:12:56.301" v="3796" actId="26606"/>
          <ac:spMkLst>
            <pc:docMk/>
            <pc:sldMk cId="3935485713" sldId="277"/>
            <ac:spMk id="9220" creationId="{B8DD2392-397B-48BF-BEFA-EA1FB881CA85}"/>
          </ac:spMkLst>
        </pc:spChg>
        <pc:picChg chg="del">
          <ac:chgData name="Michał Pyclik" userId="6d1d9512d460d1ef" providerId="LiveId" clId="{3847D459-7D73-4524-962B-758CCB86723A}" dt="2021-02-21T10:12:44.821" v="3794" actId="478"/>
          <ac:picMkLst>
            <pc:docMk/>
            <pc:sldMk cId="3935485713" sldId="277"/>
            <ac:picMk id="8194" creationId="{2016CD7D-4746-45FD-B482-FE7F601864D5}"/>
          </ac:picMkLst>
        </pc:picChg>
        <pc:picChg chg="add mod">
          <ac:chgData name="Michał Pyclik" userId="6d1d9512d460d1ef" providerId="LiveId" clId="{3847D459-7D73-4524-962B-758CCB86723A}" dt="2021-02-21T10:12:56.301" v="3796" actId="26606"/>
          <ac:picMkLst>
            <pc:docMk/>
            <pc:sldMk cId="3935485713" sldId="277"/>
            <ac:picMk id="9218" creationId="{F380D3E3-8B5F-4C65-8363-75F11019846C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1145147882" sldId="278"/>
        </pc:sldMkLst>
      </pc:sldChg>
      <pc:sldChg chg="addSp delSp modSp new mod modClrScheme chgLayout">
        <pc:chgData name="Michał Pyclik" userId="6d1d9512d460d1ef" providerId="LiveId" clId="{3847D459-7D73-4524-962B-758CCB86723A}" dt="2021-02-21T10:16:14.527" v="3903" actId="1076"/>
        <pc:sldMkLst>
          <pc:docMk/>
          <pc:sldMk cId="2724666507" sldId="278"/>
        </pc:sldMkLst>
        <pc:spChg chg="del">
          <ac:chgData name="Michał Pyclik" userId="6d1d9512d460d1ef" providerId="LiveId" clId="{3847D459-7D73-4524-962B-758CCB86723A}" dt="2021-02-21T10:15:33.471" v="3896" actId="700"/>
          <ac:spMkLst>
            <pc:docMk/>
            <pc:sldMk cId="2724666507" sldId="278"/>
            <ac:spMk id="2" creationId="{13AC77D9-7690-4E59-929C-CE928D2F45F3}"/>
          </ac:spMkLst>
        </pc:spChg>
        <pc:spChg chg="del">
          <ac:chgData name="Michał Pyclik" userId="6d1d9512d460d1ef" providerId="LiveId" clId="{3847D459-7D73-4524-962B-758CCB86723A}" dt="2021-02-21T10:15:33.471" v="3896" actId="700"/>
          <ac:spMkLst>
            <pc:docMk/>
            <pc:sldMk cId="2724666507" sldId="278"/>
            <ac:spMk id="3" creationId="{64AA7621-99AD-4A85-8D9F-DEC81541D4D3}"/>
          </ac:spMkLst>
        </pc:spChg>
        <pc:picChg chg="add mod">
          <ac:chgData name="Michał Pyclik" userId="6d1d9512d460d1ef" providerId="LiveId" clId="{3847D459-7D73-4524-962B-758CCB86723A}" dt="2021-02-21T10:15:48.832" v="3898" actId="1076"/>
          <ac:picMkLst>
            <pc:docMk/>
            <pc:sldMk cId="2724666507" sldId="278"/>
            <ac:picMk id="10242" creationId="{02ABEDB3-555C-4AFD-AC24-822D977FA9FD}"/>
          </ac:picMkLst>
        </pc:picChg>
        <pc:picChg chg="add mod">
          <ac:chgData name="Michał Pyclik" userId="6d1d9512d460d1ef" providerId="LiveId" clId="{3847D459-7D73-4524-962B-758CCB86723A}" dt="2021-02-21T10:16:14.527" v="3903" actId="1076"/>
          <ac:picMkLst>
            <pc:docMk/>
            <pc:sldMk cId="2724666507" sldId="278"/>
            <ac:picMk id="10244" creationId="{0F028597-1D9A-49A7-B232-AC95D952BD66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822721035" sldId="279"/>
        </pc:sldMkLst>
      </pc:sldChg>
      <pc:sldChg chg="addSp modSp new mod setBg">
        <pc:chgData name="Michał Pyclik" userId="6d1d9512d460d1ef" providerId="LiveId" clId="{3847D459-7D73-4524-962B-758CCB86723A}" dt="2021-02-21T10:17:28.180" v="3908" actId="26606"/>
        <pc:sldMkLst>
          <pc:docMk/>
          <pc:sldMk cId="3962220981" sldId="279"/>
        </pc:sldMkLst>
        <pc:spChg chg="add">
          <ac:chgData name="Michał Pyclik" userId="6d1d9512d460d1ef" providerId="LiveId" clId="{3847D459-7D73-4524-962B-758CCB86723A}" dt="2021-02-21T10:17:28.180" v="3908" actId="26606"/>
          <ac:spMkLst>
            <pc:docMk/>
            <pc:sldMk cId="3962220981" sldId="279"/>
            <ac:spMk id="71" creationId="{A4308965-434A-4011-8316-8ABEFFED04CD}"/>
          </ac:spMkLst>
        </pc:spChg>
        <pc:spChg chg="add">
          <ac:chgData name="Michał Pyclik" userId="6d1d9512d460d1ef" providerId="LiveId" clId="{3847D459-7D73-4524-962B-758CCB86723A}" dt="2021-02-21T10:17:28.180" v="3908" actId="26606"/>
          <ac:spMkLst>
            <pc:docMk/>
            <pc:sldMk cId="3962220981" sldId="279"/>
            <ac:spMk id="73" creationId="{1C910B0D-8E24-46E7-93D7-329948C60D98}"/>
          </ac:spMkLst>
        </pc:spChg>
        <pc:spChg chg="add">
          <ac:chgData name="Michał Pyclik" userId="6d1d9512d460d1ef" providerId="LiveId" clId="{3847D459-7D73-4524-962B-758CCB86723A}" dt="2021-02-21T10:17:28.180" v="3908" actId="26606"/>
          <ac:spMkLst>
            <pc:docMk/>
            <pc:sldMk cId="3962220981" sldId="279"/>
            <ac:spMk id="75" creationId="{FF215A71-CFAF-4964-A613-D07F75FC1A61}"/>
          </ac:spMkLst>
        </pc:spChg>
        <pc:picChg chg="add mod ord">
          <ac:chgData name="Michał Pyclik" userId="6d1d9512d460d1ef" providerId="LiveId" clId="{3847D459-7D73-4524-962B-758CCB86723A}" dt="2021-02-21T10:17:28.180" v="3908" actId="26606"/>
          <ac:picMkLst>
            <pc:docMk/>
            <pc:sldMk cId="3962220981" sldId="279"/>
            <ac:picMk id="3" creationId="{B9FB0EA0-FC37-4D2F-8996-8C48431F2BF3}"/>
          </ac:picMkLst>
        </pc:picChg>
        <pc:picChg chg="add mod">
          <ac:chgData name="Michał Pyclik" userId="6d1d9512d460d1ef" providerId="LiveId" clId="{3847D459-7D73-4524-962B-758CCB86723A}" dt="2021-02-21T10:17:28.180" v="3908" actId="26606"/>
          <ac:picMkLst>
            <pc:docMk/>
            <pc:sldMk cId="3962220981" sldId="279"/>
            <ac:picMk id="11266" creationId="{88686E11-92DC-4710-B978-B2639908B8D9}"/>
          </ac:picMkLst>
        </pc:picChg>
      </pc:sldChg>
      <pc:sldChg chg="addSp delSp modSp add mod setBg setClrOvrMap">
        <pc:chgData name="Michał Pyclik" userId="6d1d9512d460d1ef" providerId="LiveId" clId="{3847D459-7D73-4524-962B-758CCB86723A}" dt="2021-02-21T10:23:11.137" v="3966" actId="26606"/>
        <pc:sldMkLst>
          <pc:docMk/>
          <pc:sldMk cId="145783809" sldId="280"/>
        </pc:sldMkLst>
        <pc:spChg chg="mod">
          <ac:chgData name="Michał Pyclik" userId="6d1d9512d460d1ef" providerId="LiveId" clId="{3847D459-7D73-4524-962B-758CCB86723A}" dt="2021-02-21T10:23:11.137" v="3966" actId="26606"/>
          <ac:spMkLst>
            <pc:docMk/>
            <pc:sldMk cId="145783809" sldId="280"/>
            <ac:spMk id="2" creationId="{CAF01737-518B-4FF8-9E90-5C43C3F3688A}"/>
          </ac:spMkLst>
        </pc:spChg>
        <pc:spChg chg="mod">
          <ac:chgData name="Michał Pyclik" userId="6d1d9512d460d1ef" providerId="LiveId" clId="{3847D459-7D73-4524-962B-758CCB86723A}" dt="2021-02-21T10:23:11.137" v="3966" actId="26606"/>
          <ac:spMkLst>
            <pc:docMk/>
            <pc:sldMk cId="145783809" sldId="280"/>
            <ac:spMk id="3" creationId="{1436EBC3-D4D5-4A89-9B48-F7A4500A65B7}"/>
          </ac:spMkLst>
        </pc:spChg>
        <pc:spChg chg="add">
          <ac:chgData name="Michał Pyclik" userId="6d1d9512d460d1ef" providerId="LiveId" clId="{3847D459-7D73-4524-962B-758CCB86723A}" dt="2021-02-21T10:23:11.137" v="3966" actId="26606"/>
          <ac:spMkLst>
            <pc:docMk/>
            <pc:sldMk cId="145783809" sldId="280"/>
            <ac:spMk id="73" creationId="{B8DD2392-397B-48BF-BEFA-EA1FB881CA85}"/>
          </ac:spMkLst>
        </pc:spChg>
        <pc:picChg chg="add del">
          <ac:chgData name="Michał Pyclik" userId="6d1d9512d460d1ef" providerId="LiveId" clId="{3847D459-7D73-4524-962B-758CCB86723A}" dt="2021-02-21T10:22:52.836" v="3964" actId="478"/>
          <ac:picMkLst>
            <pc:docMk/>
            <pc:sldMk cId="145783809" sldId="280"/>
            <ac:picMk id="1026" creationId="{1909DEB0-7E4B-4218-85CE-5B94C10DE16A}"/>
          </ac:picMkLst>
        </pc:picChg>
        <pc:picChg chg="add mod ord">
          <ac:chgData name="Michał Pyclik" userId="6d1d9512d460d1ef" providerId="LiveId" clId="{3847D459-7D73-4524-962B-758CCB86723A}" dt="2021-02-21T10:23:11.137" v="3966" actId="26606"/>
          <ac:picMkLst>
            <pc:docMk/>
            <pc:sldMk cId="145783809" sldId="280"/>
            <ac:picMk id="1028" creationId="{FF86BA68-3403-47D6-B3A3-CFE2B6D7D1EC}"/>
          </ac:picMkLst>
        </pc:picChg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2674259235" sldId="280"/>
        </pc:sldMkLst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3833164298" sldId="281"/>
        </pc:sldMkLst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3355446597" sldId="282"/>
        </pc:sldMkLst>
      </pc:sldChg>
      <pc:sldChg chg="del">
        <pc:chgData name="Michał Pyclik" userId="6d1d9512d460d1ef" providerId="LiveId" clId="{3847D459-7D73-4524-962B-758CCB86723A}" dt="2021-02-21T09:24:25.709" v="60" actId="47"/>
        <pc:sldMkLst>
          <pc:docMk/>
          <pc:sldMk cId="209958311" sldId="283"/>
        </pc:sldMkLst>
      </pc:sldChg>
    </pc:docChg>
  </pc:docChgLst>
  <pc:docChgLst>
    <pc:chgData name="Michał Pyclik" userId="6d1d9512d460d1ef" providerId="LiveId" clId="{F8A3673C-5DBA-4535-A294-4B24266F0B70}"/>
    <pc:docChg chg="undo custSel addSld modSld">
      <pc:chgData name="Michał Pyclik" userId="6d1d9512d460d1ef" providerId="LiveId" clId="{F8A3673C-5DBA-4535-A294-4B24266F0B70}" dt="2021-02-20T09:51:53.796" v="281" actId="27636"/>
      <pc:docMkLst>
        <pc:docMk/>
      </pc:docMkLst>
      <pc:sldChg chg="addSp delSp modSp add mod setBg delDesignElem">
        <pc:chgData name="Michał Pyclik" userId="6d1d9512d460d1ef" providerId="LiveId" clId="{F8A3673C-5DBA-4535-A294-4B24266F0B70}" dt="2021-02-20T09:47:19.032" v="138" actId="26606"/>
        <pc:sldMkLst>
          <pc:docMk/>
          <pc:sldMk cId="2307278001" sldId="272"/>
        </pc:sldMkLst>
        <pc:spChg chg="mod or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3" creationId="{1436EBC3-D4D5-4A89-9B48-F7A4500A65B7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1" creationId="{1BB56EB9-078F-4952-AC1F-149C7A0AE4D5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3" creationId="{10058680-D07C-4893-B2B7-91543F18AB32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5" creationId="{7B42427A-0A1F-4A55-8705-D9179F1E0CFB}"/>
          </ac:spMkLst>
        </pc:spChg>
        <pc:spChg chg="add">
          <ac:chgData name="Michał Pyclik" userId="6d1d9512d460d1ef" providerId="LiveId" clId="{F8A3673C-5DBA-4535-A294-4B24266F0B70}" dt="2021-02-20T09:47:19.032" v="138" actId="26606"/>
          <ac:spMkLst>
            <pc:docMk/>
            <pc:sldMk cId="2307278001" sldId="272"/>
            <ac:spMk id="77" creationId="{EE54A6FE-D8CB-48A3-900B-053D4EBD3B8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2" creationId="{1BB56EB9-078F-4952-AC1F-149C7A0AE4D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3" creationId="{10058680-D07C-4893-B2B7-91543F18AB32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195" creationId="{EE54A6FE-D8CB-48A3-900B-053D4EBD3B85}"/>
          </ac:spMkLst>
        </pc:spChg>
        <pc:spChg chg="del">
          <ac:chgData name="Michał Pyclik" userId="6d1d9512d460d1ef" providerId="LiveId" clId="{F8A3673C-5DBA-4535-A294-4B24266F0B70}" dt="2021-02-20T09:46:24.856" v="1"/>
          <ac:spMkLst>
            <pc:docMk/>
            <pc:sldMk cId="2307278001" sldId="272"/>
            <ac:spMk id="3079" creationId="{7B42427A-0A1F-4A55-8705-D9179F1E0CFB}"/>
          </ac:spMkLst>
        </pc:spChg>
        <pc:picChg chg="add mod">
          <ac:chgData name="Michał Pyclik" userId="6d1d9512d460d1ef" providerId="LiveId" clId="{F8A3673C-5DBA-4535-A294-4B24266F0B70}" dt="2021-02-20T09:47:19.032" v="138" actId="26606"/>
          <ac:picMkLst>
            <pc:docMk/>
            <pc:sldMk cId="2307278001" sldId="272"/>
            <ac:picMk id="1026" creationId="{DB952018-6E23-4640-B375-E7F500BF708B}"/>
          </ac:picMkLst>
        </pc:picChg>
        <pc:picChg chg="del">
          <ac:chgData name="Michał Pyclik" userId="6d1d9512d460d1ef" providerId="LiveId" clId="{F8A3673C-5DBA-4535-A294-4B24266F0B70}" dt="2021-02-20T09:47:15.594" v="136" actId="478"/>
          <ac:picMkLst>
            <pc:docMk/>
            <pc:sldMk cId="2307278001" sldId="272"/>
            <ac:picMk id="3074" creationId="{09E86D1F-260B-41F1-A63B-F4AF707F5E85}"/>
          </ac:picMkLst>
        </pc:picChg>
      </pc:sldChg>
      <pc:sldChg chg="addSp delSp modSp add mod setBg delDesignElem">
        <pc:chgData name="Michał Pyclik" userId="6d1d9512d460d1ef" providerId="LiveId" clId="{F8A3673C-5DBA-4535-A294-4B24266F0B70}" dt="2021-02-20T09:51:46.944" v="276" actId="27636"/>
        <pc:sldMkLst>
          <pc:docMk/>
          <pc:sldMk cId="3796038916" sldId="273"/>
        </pc:sldMkLst>
        <pc:spChg chg="mod">
          <ac:chgData name="Michał Pyclik" userId="6d1d9512d460d1ef" providerId="LiveId" clId="{F8A3673C-5DBA-4535-A294-4B24266F0B70}" dt="2021-02-20T09:51:46.944" v="276" actId="27636"/>
          <ac:spMkLst>
            <pc:docMk/>
            <pc:sldMk cId="3796038916" sldId="273"/>
            <ac:spMk id="3" creationId="{1436EBC3-D4D5-4A89-9B48-F7A4500A65B7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1" creationId="{1BB56EB9-078F-4952-AC1F-149C7A0AE4D5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3" creationId="{10058680-D07C-4893-B2B7-91543F18AB32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5" creationId="{7B42427A-0A1F-4A55-8705-D9179F1E0CFB}"/>
          </ac:spMkLst>
        </pc:spChg>
        <pc:spChg chg="del">
          <ac:chgData name="Michał Pyclik" userId="6d1d9512d460d1ef" providerId="LiveId" clId="{F8A3673C-5DBA-4535-A294-4B24266F0B70}" dt="2021-02-20T09:47:24.842" v="140"/>
          <ac:spMkLst>
            <pc:docMk/>
            <pc:sldMk cId="3796038916" sldId="273"/>
            <ac:spMk id="77" creationId="{EE54A6FE-D8CB-48A3-900B-053D4EBD3B85}"/>
          </ac:spMkLst>
        </pc:spChg>
        <pc:picChg chg="add mod">
          <ac:chgData name="Michał Pyclik" userId="6d1d9512d460d1ef" providerId="LiveId" clId="{F8A3673C-5DBA-4535-A294-4B24266F0B70}" dt="2021-02-20T09:50:22.304" v="171"/>
          <ac:picMkLst>
            <pc:docMk/>
            <pc:sldMk cId="3796038916" sldId="273"/>
            <ac:picMk id="9" creationId="{7B41E9B5-F127-45ED-926D-7B1A52922E09}"/>
          </ac:picMkLst>
        </pc:picChg>
        <pc:picChg chg="del">
          <ac:chgData name="Michał Pyclik" userId="6d1d9512d460d1ef" providerId="LiveId" clId="{F8A3673C-5DBA-4535-A294-4B24266F0B70}" dt="2021-02-20T09:50:22.048" v="170" actId="478"/>
          <ac:picMkLst>
            <pc:docMk/>
            <pc:sldMk cId="3796038916" sldId="273"/>
            <ac:picMk id="1026" creationId="{DB952018-6E23-4640-B375-E7F500BF708B}"/>
          </ac:picMkLst>
        </pc:picChg>
      </pc:sldChg>
      <pc:sldChg chg="addSp delSp modSp add mod setBg">
        <pc:chgData name="Michał Pyclik" userId="6d1d9512d460d1ef" providerId="LiveId" clId="{F8A3673C-5DBA-4535-A294-4B24266F0B70}" dt="2021-02-20T09:51:53.796" v="281" actId="27636"/>
        <pc:sldMkLst>
          <pc:docMk/>
          <pc:sldMk cId="4198340864" sldId="274"/>
        </pc:sldMkLst>
        <pc:spChg chg="mod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2" creationId="{CAF01737-518B-4FF8-9E90-5C43C3F3688A}"/>
          </ac:spMkLst>
        </pc:spChg>
        <pc:spChg chg="mod ord">
          <ac:chgData name="Michał Pyclik" userId="6d1d9512d460d1ef" providerId="LiveId" clId="{F8A3673C-5DBA-4535-A294-4B24266F0B70}" dt="2021-02-20T09:51:53.796" v="281" actId="27636"/>
          <ac:spMkLst>
            <pc:docMk/>
            <pc:sldMk cId="4198340864" sldId="274"/>
            <ac:spMk id="3" creationId="{1436EBC3-D4D5-4A89-9B48-F7A4500A65B7}"/>
          </ac:spMkLst>
        </pc:spChg>
        <pc:spChg chg="add del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71" creationId="{504BED40-EAF7-4E55-AFF7-2CD840EBD3AA}"/>
          </ac:spMkLst>
        </pc:spChg>
        <pc:spChg chg="add del">
          <ac:chgData name="Michał Pyclik" userId="6d1d9512d460d1ef" providerId="LiveId" clId="{F8A3673C-5DBA-4535-A294-4B24266F0B70}" dt="2021-02-20T09:49:19.592" v="162" actId="26606"/>
          <ac:spMkLst>
            <pc:docMk/>
            <pc:sldMk cId="4198340864" sldId="274"/>
            <ac:spMk id="73" creationId="{F367CCF1-BB1E-41CF-8499-94A870C33EFA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75" creationId="{7B42427A-0A1F-4A55-8705-D9179F1E0CFB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77" creationId="{EE54A6FE-D8CB-48A3-900B-053D4EBD3B85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38" creationId="{1BB56EB9-078F-4952-AC1F-149C7A0AE4D5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0" creationId="{10058680-D07C-4893-B2B7-91543F18AB32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2" creationId="{7B42427A-0A1F-4A55-8705-D9179F1E0CFB}"/>
          </ac:spMkLst>
        </pc:spChg>
        <pc:spChg chg="add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144" creationId="{EE54A6FE-D8CB-48A3-900B-053D4EBD3B85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2052" creationId="{1BB56EB9-078F-4952-AC1F-149C7A0AE4D5}"/>
          </ac:spMkLst>
        </pc:spChg>
        <pc:spChg chg="add del">
          <ac:chgData name="Michał Pyclik" userId="6d1d9512d460d1ef" providerId="LiveId" clId="{F8A3673C-5DBA-4535-A294-4B24266F0B70}" dt="2021-02-20T09:50:31.348" v="173" actId="26606"/>
          <ac:spMkLst>
            <pc:docMk/>
            <pc:sldMk cId="4198340864" sldId="274"/>
            <ac:spMk id="2053" creationId="{10058680-D07C-4893-B2B7-91543F18AB32}"/>
          </ac:spMkLst>
        </pc:spChg>
        <pc:picChg chg="add mod">
          <ac:chgData name="Michał Pyclik" userId="6d1d9512d460d1ef" providerId="LiveId" clId="{F8A3673C-5DBA-4535-A294-4B24266F0B70}" dt="2021-02-20T09:50:31.348" v="173" actId="26606"/>
          <ac:picMkLst>
            <pc:docMk/>
            <pc:sldMk cId="4198340864" sldId="274"/>
            <ac:picMk id="4" creationId="{F4466DDF-93B8-4A2F-8413-8F8A59DDC539}"/>
          </ac:picMkLst>
        </pc:picChg>
        <pc:picChg chg="del">
          <ac:chgData name="Michał Pyclik" userId="6d1d9512d460d1ef" providerId="LiveId" clId="{F8A3673C-5DBA-4535-A294-4B24266F0B70}" dt="2021-02-20T09:49:16.240" v="159" actId="478"/>
          <ac:picMkLst>
            <pc:docMk/>
            <pc:sldMk cId="4198340864" sldId="274"/>
            <ac:picMk id="1026" creationId="{DB952018-6E23-4640-B375-E7F500BF708B}"/>
          </ac:picMkLst>
        </pc:picChg>
        <pc:picChg chg="add del mod">
          <ac:chgData name="Michał Pyclik" userId="6d1d9512d460d1ef" providerId="LiveId" clId="{F8A3673C-5DBA-4535-A294-4B24266F0B70}" dt="2021-02-20T09:50:19.220" v="169" actId="21"/>
          <ac:picMkLst>
            <pc:docMk/>
            <pc:sldMk cId="4198340864" sldId="274"/>
            <ac:picMk id="2050" creationId="{9EE15002-DCB0-402B-BE24-430FFD2D80C5}"/>
          </ac:picMkLst>
        </pc:picChg>
      </pc:sldChg>
    </pc:docChg>
  </pc:docChgLst>
  <pc:docChgLst>
    <pc:chgData name="Michał Pyclik" userId="6d1d9512d460d1ef" providerId="LiveId" clId="{C55846B6-3220-41C0-80B1-0687D5869EA8}"/>
    <pc:docChg chg="undo custSel addSld delSld modSld sldOrd">
      <pc:chgData name="Michał Pyclik" userId="6d1d9512d460d1ef" providerId="LiveId" clId="{C55846B6-3220-41C0-80B1-0687D5869EA8}" dt="2021-02-25T15:25:07.813" v="1416" actId="113"/>
      <pc:docMkLst>
        <pc:docMk/>
      </pc:docMkLst>
      <pc:sldChg chg="addSp delSp modSp mod">
        <pc:chgData name="Michał Pyclik" userId="6d1d9512d460d1ef" providerId="LiveId" clId="{C55846B6-3220-41C0-80B1-0687D5869EA8}" dt="2021-02-25T14:39:24.012" v="6" actId="26606"/>
        <pc:sldMkLst>
          <pc:docMk/>
          <pc:sldMk cId="2514764940" sldId="256"/>
        </pc:sldMkLst>
        <pc:spChg chg="mod ord">
          <ac:chgData name="Michał Pyclik" userId="6d1d9512d460d1ef" providerId="LiveId" clId="{C55846B6-3220-41C0-80B1-0687D5869EA8}" dt="2021-02-25T14:39:24.012" v="6" actId="26606"/>
          <ac:spMkLst>
            <pc:docMk/>
            <pc:sldMk cId="2514764940" sldId="256"/>
            <ac:spMk id="2" creationId="{71424E59-C207-4CD6-8833-3AE780C449A5}"/>
          </ac:spMkLst>
        </pc:spChg>
        <pc:spChg chg="del">
          <ac:chgData name="Michał Pyclik" userId="6d1d9512d460d1ef" providerId="LiveId" clId="{C55846B6-3220-41C0-80B1-0687D5869EA8}" dt="2021-02-25T14:38:47.726" v="4" actId="26606"/>
          <ac:spMkLst>
            <pc:docMk/>
            <pc:sldMk cId="2514764940" sldId="256"/>
            <ac:spMk id="71" creationId="{2FB82883-1DC0-4BE1-A607-009095F3355A}"/>
          </ac:spMkLst>
        </pc:spChg>
        <pc:spChg chg="del">
          <ac:chgData name="Michał Pyclik" userId="6d1d9512d460d1ef" providerId="LiveId" clId="{C55846B6-3220-41C0-80B1-0687D5869EA8}" dt="2021-02-25T14:38:47.726" v="4" actId="26606"/>
          <ac:spMkLst>
            <pc:docMk/>
            <pc:sldMk cId="2514764940" sldId="256"/>
            <ac:spMk id="73" creationId="{9FA98EAA-A866-4C95-A2A8-44E46FBAD5A0}"/>
          </ac:spMkLst>
        </pc:spChg>
        <pc:spChg chg="add del">
          <ac:chgData name="Michał Pyclik" userId="6d1d9512d460d1ef" providerId="LiveId" clId="{C55846B6-3220-41C0-80B1-0687D5869EA8}" dt="2021-02-25T14:39:24.012" v="6" actId="26606"/>
          <ac:spMkLst>
            <pc:docMk/>
            <pc:sldMk cId="2514764940" sldId="256"/>
            <ac:spMk id="78" creationId="{C1FA8F66-3B85-411D-A2A6-A50DF3026D9A}"/>
          </ac:spMkLst>
        </pc:spChg>
        <pc:spChg chg="add del">
          <ac:chgData name="Michał Pyclik" userId="6d1d9512d460d1ef" providerId="LiveId" clId="{C55846B6-3220-41C0-80B1-0687D5869EA8}" dt="2021-02-25T14:39:24.012" v="6" actId="26606"/>
          <ac:spMkLst>
            <pc:docMk/>
            <pc:sldMk cId="2514764940" sldId="256"/>
            <ac:spMk id="80" creationId="{4179E790-E691-4202-B7FA-62924FC8D195}"/>
          </ac:spMkLst>
        </pc:spChg>
        <pc:spChg chg="add del">
          <ac:chgData name="Michał Pyclik" userId="6d1d9512d460d1ef" providerId="LiveId" clId="{C55846B6-3220-41C0-80B1-0687D5869EA8}" dt="2021-02-25T14:39:24.012" v="6" actId="26606"/>
          <ac:spMkLst>
            <pc:docMk/>
            <pc:sldMk cId="2514764940" sldId="256"/>
            <ac:spMk id="82" creationId="{065EE0A0-4DA6-4AA2-A475-14DB03C55AFA}"/>
          </ac:spMkLst>
        </pc:spChg>
        <pc:spChg chg="add">
          <ac:chgData name="Michał Pyclik" userId="6d1d9512d460d1ef" providerId="LiveId" clId="{C55846B6-3220-41C0-80B1-0687D5869EA8}" dt="2021-02-25T14:39:24.012" v="6" actId="26606"/>
          <ac:spMkLst>
            <pc:docMk/>
            <pc:sldMk cId="2514764940" sldId="256"/>
            <ac:spMk id="87" creationId="{963FC0CD-F19B-4D9C-9C47-EB7E9D16E444}"/>
          </ac:spMkLst>
        </pc:spChg>
        <pc:spChg chg="add">
          <ac:chgData name="Michał Pyclik" userId="6d1d9512d460d1ef" providerId="LiveId" clId="{C55846B6-3220-41C0-80B1-0687D5869EA8}" dt="2021-02-25T14:39:24.012" v="6" actId="26606"/>
          <ac:spMkLst>
            <pc:docMk/>
            <pc:sldMk cId="2514764940" sldId="256"/>
            <ac:spMk id="89" creationId="{2E70159E-5269-4C18-AA0B-D50513DB3B3C}"/>
          </ac:spMkLst>
        </pc:spChg>
        <pc:spChg chg="add">
          <ac:chgData name="Michał Pyclik" userId="6d1d9512d460d1ef" providerId="LiveId" clId="{C55846B6-3220-41C0-80B1-0687D5869EA8}" dt="2021-02-25T14:39:24.012" v="6" actId="26606"/>
          <ac:spMkLst>
            <pc:docMk/>
            <pc:sldMk cId="2514764940" sldId="256"/>
            <ac:spMk id="91" creationId="{BBBE9C8C-98B2-41C2-B47B-9A396CBA2326}"/>
          </ac:spMkLst>
        </pc:spChg>
        <pc:spChg chg="add">
          <ac:chgData name="Michał Pyclik" userId="6d1d9512d460d1ef" providerId="LiveId" clId="{C55846B6-3220-41C0-80B1-0687D5869EA8}" dt="2021-02-25T14:39:24.012" v="6" actId="26606"/>
          <ac:spMkLst>
            <pc:docMk/>
            <pc:sldMk cId="2514764940" sldId="256"/>
            <ac:spMk id="93" creationId="{B2ECCA3D-5ECA-4A8B-B9D7-CE6DEB72B952}"/>
          </ac:spMkLst>
        </pc:spChg>
        <pc:picChg chg="add mod ord">
          <ac:chgData name="Michał Pyclik" userId="6d1d9512d460d1ef" providerId="LiveId" clId="{C55846B6-3220-41C0-80B1-0687D5869EA8}" dt="2021-02-25T14:39:24.012" v="6" actId="26606"/>
          <ac:picMkLst>
            <pc:docMk/>
            <pc:sldMk cId="2514764940" sldId="256"/>
            <ac:picMk id="4" creationId="{05E1A3E2-6D6E-428D-BA30-AD81740C5F50}"/>
          </ac:picMkLst>
        </pc:picChg>
        <pc:picChg chg="del">
          <ac:chgData name="Michał Pyclik" userId="6d1d9512d460d1ef" providerId="LiveId" clId="{C55846B6-3220-41C0-80B1-0687D5869EA8}" dt="2021-02-25T14:37:36.060" v="0" actId="478"/>
          <ac:picMkLst>
            <pc:docMk/>
            <pc:sldMk cId="2514764940" sldId="256"/>
            <ac:picMk id="1026" creationId="{74F88901-3926-4374-820F-647CDFE15803}"/>
          </ac:picMkLst>
        </pc:picChg>
      </pc:sldChg>
      <pc:sldChg chg="modSp mod">
        <pc:chgData name="Michał Pyclik" userId="6d1d9512d460d1ef" providerId="LiveId" clId="{C55846B6-3220-41C0-80B1-0687D5869EA8}" dt="2021-02-25T14:42:33.081" v="350" actId="20577"/>
        <pc:sldMkLst>
          <pc:docMk/>
          <pc:sldMk cId="1072895490" sldId="258"/>
        </pc:sldMkLst>
        <pc:spChg chg="mod">
          <ac:chgData name="Michał Pyclik" userId="6d1d9512d460d1ef" providerId="LiveId" clId="{C55846B6-3220-41C0-80B1-0687D5869EA8}" dt="2021-02-25T14:42:33.081" v="350" actId="20577"/>
          <ac:spMkLst>
            <pc:docMk/>
            <pc:sldMk cId="1072895490" sldId="258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C55846B6-3220-41C0-80B1-0687D5869EA8}" dt="2021-02-25T15:01:35.818" v="1098" actId="20577"/>
        <pc:sldMkLst>
          <pc:docMk/>
          <pc:sldMk cId="4293560084" sldId="260"/>
        </pc:sldMkLst>
        <pc:spChg chg="mod">
          <ac:chgData name="Michał Pyclik" userId="6d1d9512d460d1ef" providerId="LiveId" clId="{C55846B6-3220-41C0-80B1-0687D5869EA8}" dt="2021-02-25T14:57:13.364" v="519" actId="26606"/>
          <ac:spMkLst>
            <pc:docMk/>
            <pc:sldMk cId="4293560084" sldId="260"/>
            <ac:spMk id="2" creationId="{CAF01737-518B-4FF8-9E90-5C43C3F3688A}"/>
          </ac:spMkLst>
        </pc:spChg>
        <pc:spChg chg="mod ord">
          <ac:chgData name="Michał Pyclik" userId="6d1d9512d460d1ef" providerId="LiveId" clId="{C55846B6-3220-41C0-80B1-0687D5869EA8}" dt="2021-02-25T15:01:35.818" v="1098" actId="20577"/>
          <ac:spMkLst>
            <pc:docMk/>
            <pc:sldMk cId="4293560084" sldId="260"/>
            <ac:spMk id="3" creationId="{1436EBC3-D4D5-4A89-9B48-F7A4500A65B7}"/>
          </ac:spMkLst>
        </pc:spChg>
        <pc:spChg chg="add">
          <ac:chgData name="Michał Pyclik" userId="6d1d9512d460d1ef" providerId="LiveId" clId="{C55846B6-3220-41C0-80B1-0687D5869EA8}" dt="2021-02-25T14:57:13.364" v="519" actId="26606"/>
          <ac:spMkLst>
            <pc:docMk/>
            <pc:sldMk cId="4293560084" sldId="260"/>
            <ac:spMk id="75" creationId="{E536F3B4-50F6-4C52-8F76-4EB1214719DC}"/>
          </ac:spMkLst>
        </pc:spChg>
        <pc:spChg chg="del">
          <ac:chgData name="Michał Pyclik" userId="6d1d9512d460d1ef" providerId="LiveId" clId="{C55846B6-3220-41C0-80B1-0687D5869EA8}" dt="2021-02-25T14:57:13.364" v="519" actId="26606"/>
          <ac:spMkLst>
            <pc:docMk/>
            <pc:sldMk cId="4293560084" sldId="260"/>
            <ac:spMk id="2052" creationId="{504BED40-EAF7-4E55-AFF7-2CD840EBD3AA}"/>
          </ac:spMkLst>
        </pc:spChg>
        <pc:spChg chg="del">
          <ac:chgData name="Michał Pyclik" userId="6d1d9512d460d1ef" providerId="LiveId" clId="{C55846B6-3220-41C0-80B1-0687D5869EA8}" dt="2021-02-25T14:57:13.364" v="519" actId="26606"/>
          <ac:spMkLst>
            <pc:docMk/>
            <pc:sldMk cId="4293560084" sldId="260"/>
            <ac:spMk id="2053" creationId="{F367CCF1-BB1E-41CF-8499-94A870C33EFA}"/>
          </ac:spMkLst>
        </pc:spChg>
        <pc:spChg chg="add">
          <ac:chgData name="Michał Pyclik" userId="6d1d9512d460d1ef" providerId="LiveId" clId="{C55846B6-3220-41C0-80B1-0687D5869EA8}" dt="2021-02-25T14:57:13.364" v="519" actId="26606"/>
          <ac:spMkLst>
            <pc:docMk/>
            <pc:sldMk cId="4293560084" sldId="260"/>
            <ac:spMk id="4100" creationId="{3CED7894-4F62-4A6C-8DB5-DB5BE08E9C03}"/>
          </ac:spMkLst>
        </pc:spChg>
        <pc:picChg chg="del">
          <ac:chgData name="Michał Pyclik" userId="6d1d9512d460d1ef" providerId="LiveId" clId="{C55846B6-3220-41C0-80B1-0687D5869EA8}" dt="2021-02-25T14:52:58.538" v="499" actId="478"/>
          <ac:picMkLst>
            <pc:docMk/>
            <pc:sldMk cId="4293560084" sldId="260"/>
            <ac:picMk id="2050" creationId="{77A70718-9FE5-492A-8A91-B3332247E6EB}"/>
          </ac:picMkLst>
        </pc:picChg>
        <pc:picChg chg="add mod">
          <ac:chgData name="Michał Pyclik" userId="6d1d9512d460d1ef" providerId="LiveId" clId="{C55846B6-3220-41C0-80B1-0687D5869EA8}" dt="2021-02-25T14:57:13.364" v="519" actId="26606"/>
          <ac:picMkLst>
            <pc:docMk/>
            <pc:sldMk cId="4293560084" sldId="260"/>
            <ac:picMk id="4098" creationId="{A19FDEBE-2224-4AB1-9933-EF45630E0E74}"/>
          </ac:picMkLst>
        </pc:picChg>
      </pc:sldChg>
      <pc:sldChg chg="addSp delSp modSp mod">
        <pc:chgData name="Michał Pyclik" userId="6d1d9512d460d1ef" providerId="LiveId" clId="{C55846B6-3220-41C0-80B1-0687D5869EA8}" dt="2021-02-25T14:53:29.066" v="502" actId="26606"/>
        <pc:sldMkLst>
          <pc:docMk/>
          <pc:sldMk cId="501137874" sldId="261"/>
        </pc:sldMkLst>
        <pc:spChg chg="add del mod">
          <ac:chgData name="Michał Pyclik" userId="6d1d9512d460d1ef" providerId="LiveId" clId="{C55846B6-3220-41C0-80B1-0687D5869EA8}" dt="2021-02-25T14:50:40.168" v="353"/>
          <ac:spMkLst>
            <pc:docMk/>
            <pc:sldMk cId="501137874" sldId="261"/>
            <ac:spMk id="6" creationId="{FAB9DA5A-6F61-4117-8284-3523B4CBE04E}"/>
          </ac:spMkLst>
        </pc:spChg>
        <pc:spChg chg="mod ord">
          <ac:chgData name="Michał Pyclik" userId="6d1d9512d460d1ef" providerId="LiveId" clId="{C55846B6-3220-41C0-80B1-0687D5869EA8}" dt="2021-02-25T14:53:29.066" v="502" actId="26606"/>
          <ac:spMkLst>
            <pc:docMk/>
            <pc:sldMk cId="501137874" sldId="261"/>
            <ac:spMk id="7" creationId="{9FE0CC8F-6F9A-4C9B-8CD3-A8FD136AD841}"/>
          </ac:spMkLst>
        </pc:spChg>
        <pc:spChg chg="add mod">
          <ac:chgData name="Michał Pyclik" userId="6d1d9512d460d1ef" providerId="LiveId" clId="{C55846B6-3220-41C0-80B1-0687D5869EA8}" dt="2021-02-25T14:53:29.066" v="502" actId="26606"/>
          <ac:spMkLst>
            <pc:docMk/>
            <pc:sldMk cId="501137874" sldId="261"/>
            <ac:spMk id="8" creationId="{80F36C62-E257-44E3-9C1C-F681F9A3F1DD}"/>
          </ac:spMkLst>
        </pc:spChg>
        <pc:spChg chg="del">
          <ac:chgData name="Michał Pyclik" userId="6d1d9512d460d1ef" providerId="LiveId" clId="{C55846B6-3220-41C0-80B1-0687D5869EA8}" dt="2021-02-25T14:53:29.066" v="502" actId="26606"/>
          <ac:spMkLst>
            <pc:docMk/>
            <pc:sldMk cId="501137874" sldId="261"/>
            <ac:spMk id="71" creationId="{3CED7894-4F62-4A6C-8DB5-DB5BE08E9C03}"/>
          </ac:spMkLst>
        </pc:spChg>
        <pc:spChg chg="del">
          <ac:chgData name="Michał Pyclik" userId="6d1d9512d460d1ef" providerId="LiveId" clId="{C55846B6-3220-41C0-80B1-0687D5869EA8}" dt="2021-02-25T14:53:29.066" v="502" actId="26606"/>
          <ac:spMkLst>
            <pc:docMk/>
            <pc:sldMk cId="501137874" sldId="261"/>
            <ac:spMk id="73" creationId="{E536F3B4-50F6-4C52-8F76-4EB1214719DC}"/>
          </ac:spMkLst>
        </pc:spChg>
        <pc:spChg chg="add">
          <ac:chgData name="Michał Pyclik" userId="6d1d9512d460d1ef" providerId="LiveId" clId="{C55846B6-3220-41C0-80B1-0687D5869EA8}" dt="2021-02-25T14:53:29.066" v="502" actId="26606"/>
          <ac:spMkLst>
            <pc:docMk/>
            <pc:sldMk cId="501137874" sldId="261"/>
            <ac:spMk id="78" creationId="{A43B05A4-157F-403C-939A-ED1B6A0A029C}"/>
          </ac:spMkLst>
        </pc:spChg>
        <pc:spChg chg="add">
          <ac:chgData name="Michał Pyclik" userId="6d1d9512d460d1ef" providerId="LiveId" clId="{C55846B6-3220-41C0-80B1-0687D5869EA8}" dt="2021-02-25T14:53:29.066" v="502" actId="26606"/>
          <ac:spMkLst>
            <pc:docMk/>
            <pc:sldMk cId="501137874" sldId="261"/>
            <ac:spMk id="80" creationId="{E8CCE107-A70B-4916-9A0B-751C70B9B597}"/>
          </ac:spMkLst>
        </pc:spChg>
        <pc:spChg chg="add">
          <ac:chgData name="Michał Pyclik" userId="6d1d9512d460d1ef" providerId="LiveId" clId="{C55846B6-3220-41C0-80B1-0687D5869EA8}" dt="2021-02-25T14:53:29.066" v="502" actId="26606"/>
          <ac:spMkLst>
            <pc:docMk/>
            <pc:sldMk cId="501137874" sldId="261"/>
            <ac:spMk id="82" creationId="{9A925BC7-7CC5-4A0C-9B3D-8829EBF281BD}"/>
          </ac:spMkLst>
        </pc:spChg>
        <pc:spChg chg="add">
          <ac:chgData name="Michał Pyclik" userId="6d1d9512d460d1ef" providerId="LiveId" clId="{C55846B6-3220-41C0-80B1-0687D5869EA8}" dt="2021-02-25T14:53:29.066" v="502" actId="26606"/>
          <ac:spMkLst>
            <pc:docMk/>
            <pc:sldMk cId="501137874" sldId="261"/>
            <ac:spMk id="84" creationId="{6E67D916-28C7-4965-BA3C-287FB857979C}"/>
          </ac:spMkLst>
        </pc:spChg>
        <pc:picChg chg="add del mod">
          <ac:chgData name="Michał Pyclik" userId="6d1d9512d460d1ef" providerId="LiveId" clId="{C55846B6-3220-41C0-80B1-0687D5869EA8}" dt="2021-02-25T14:50:54.337" v="356" actId="478"/>
          <ac:picMkLst>
            <pc:docMk/>
            <pc:sldMk cId="501137874" sldId="261"/>
            <ac:picMk id="2" creationId="{F1071476-857B-4825-B4E3-389399918110}"/>
          </ac:picMkLst>
        </pc:picChg>
        <pc:picChg chg="del">
          <ac:chgData name="Michał Pyclik" userId="6d1d9512d460d1ef" providerId="LiveId" clId="{C55846B6-3220-41C0-80B1-0687D5869EA8}" dt="2021-02-25T14:53:26.747" v="501" actId="478"/>
          <ac:picMkLst>
            <pc:docMk/>
            <pc:sldMk cId="501137874" sldId="261"/>
            <ac:picMk id="6146" creationId="{03F9BEB2-D047-44AE-9FC2-81BB7CE3B2A0}"/>
          </ac:picMkLst>
        </pc:picChg>
      </pc:sldChg>
      <pc:sldChg chg="addSp delSp modSp mod">
        <pc:chgData name="Michał Pyclik" userId="6d1d9512d460d1ef" providerId="LiveId" clId="{C55846B6-3220-41C0-80B1-0687D5869EA8}" dt="2021-02-25T15:19:07.479" v="1394" actId="26606"/>
        <pc:sldMkLst>
          <pc:docMk/>
          <pc:sldMk cId="3819317856" sldId="262"/>
        </pc:sldMkLst>
        <pc:spChg chg="mod">
          <ac:chgData name="Michał Pyclik" userId="6d1d9512d460d1ef" providerId="LiveId" clId="{C55846B6-3220-41C0-80B1-0687D5869EA8}" dt="2021-02-25T15:13:12.632" v="1352" actId="26606"/>
          <ac:spMkLst>
            <pc:docMk/>
            <pc:sldMk cId="3819317856" sldId="262"/>
            <ac:spMk id="2" creationId="{CAF01737-518B-4FF8-9E90-5C43C3F3688A}"/>
          </ac:spMkLst>
        </pc:spChg>
        <pc:spChg chg="mod">
          <ac:chgData name="Michał Pyclik" userId="6d1d9512d460d1ef" providerId="LiveId" clId="{C55846B6-3220-41C0-80B1-0687D5869EA8}" dt="2021-02-25T15:19:07.479" v="1394" actId="26606"/>
          <ac:spMkLst>
            <pc:docMk/>
            <pc:sldMk cId="3819317856" sldId="262"/>
            <ac:spMk id="3" creationId="{1436EBC3-D4D5-4A89-9B48-F7A4500A65B7}"/>
          </ac:spMkLst>
        </pc:spChg>
        <pc:spChg chg="add del">
          <ac:chgData name="Michał Pyclik" userId="6d1d9512d460d1ef" providerId="LiveId" clId="{C55846B6-3220-41C0-80B1-0687D5869EA8}" dt="2021-02-25T15:19:07.479" v="1394" actId="26606"/>
          <ac:spMkLst>
            <pc:docMk/>
            <pc:sldMk cId="3819317856" sldId="262"/>
            <ac:spMk id="78" creationId="{9831CBB7-4817-4B54-A7F9-0AE2D0C47870}"/>
          </ac:spMkLst>
        </pc:spChg>
        <pc:spChg chg="add del">
          <ac:chgData name="Michał Pyclik" userId="6d1d9512d460d1ef" providerId="LiveId" clId="{C55846B6-3220-41C0-80B1-0687D5869EA8}" dt="2021-02-25T15:19:07.479" v="1394" actId="26606"/>
          <ac:spMkLst>
            <pc:docMk/>
            <pc:sldMk cId="3819317856" sldId="262"/>
            <ac:spMk id="80" creationId="{96BC321D-B05F-4857-8880-97F61B9B7858}"/>
          </ac:spMkLst>
        </pc:spChg>
        <pc:spChg chg="del">
          <ac:chgData name="Michał Pyclik" userId="6d1d9512d460d1ef" providerId="LiveId" clId="{C55846B6-3220-41C0-80B1-0687D5869EA8}" dt="2021-02-25T15:13:12.632" v="1352" actId="26606"/>
          <ac:spMkLst>
            <pc:docMk/>
            <pc:sldMk cId="3819317856" sldId="262"/>
            <ac:spMk id="135" creationId="{3CED7894-4F62-4A6C-8DB5-DB5BE08E9C03}"/>
          </ac:spMkLst>
        </pc:spChg>
        <pc:spChg chg="del">
          <ac:chgData name="Michał Pyclik" userId="6d1d9512d460d1ef" providerId="LiveId" clId="{C55846B6-3220-41C0-80B1-0687D5869EA8}" dt="2021-02-25T15:13:12.632" v="1352" actId="26606"/>
          <ac:spMkLst>
            <pc:docMk/>
            <pc:sldMk cId="3819317856" sldId="262"/>
            <ac:spMk id="137" creationId="{E536F3B4-50F6-4C52-8F76-4EB1214719DC}"/>
          </ac:spMkLst>
        </pc:spChg>
        <pc:spChg chg="add">
          <ac:chgData name="Michał Pyclik" userId="6d1d9512d460d1ef" providerId="LiveId" clId="{C55846B6-3220-41C0-80B1-0687D5869EA8}" dt="2021-02-25T15:19:07.479" v="1394" actId="26606"/>
          <ac:spMkLst>
            <pc:docMk/>
            <pc:sldMk cId="3819317856" sldId="262"/>
            <ac:spMk id="139" creationId="{96BC321D-B05F-4857-8880-97F61B9B7858}"/>
          </ac:spMkLst>
        </pc:spChg>
        <pc:spChg chg="add">
          <ac:chgData name="Michał Pyclik" userId="6d1d9512d460d1ef" providerId="LiveId" clId="{C55846B6-3220-41C0-80B1-0687D5869EA8}" dt="2021-02-25T15:19:07.479" v="1394" actId="26606"/>
          <ac:spMkLst>
            <pc:docMk/>
            <pc:sldMk cId="3819317856" sldId="262"/>
            <ac:spMk id="9222" creationId="{9831CBB7-4817-4B54-A7F9-0AE2D0C47870}"/>
          </ac:spMkLst>
        </pc:spChg>
        <pc:picChg chg="add del mod ord">
          <ac:chgData name="Michał Pyclik" userId="6d1d9512d460d1ef" providerId="LiveId" clId="{C55846B6-3220-41C0-80B1-0687D5869EA8}" dt="2021-02-25T15:18:35.685" v="1392" actId="478"/>
          <ac:picMkLst>
            <pc:docMk/>
            <pc:sldMk cId="3819317856" sldId="262"/>
            <ac:picMk id="4" creationId="{B59AB665-6E8A-4F38-AE17-7BDA04E155B9}"/>
          </ac:picMkLst>
        </pc:picChg>
        <pc:picChg chg="del">
          <ac:chgData name="Michał Pyclik" userId="6d1d9512d460d1ef" providerId="LiveId" clId="{C55846B6-3220-41C0-80B1-0687D5869EA8}" dt="2021-02-25T15:13:09.677" v="1350" actId="478"/>
          <ac:picMkLst>
            <pc:docMk/>
            <pc:sldMk cId="3819317856" sldId="262"/>
            <ac:picMk id="9218" creationId="{33AAB4F3-6E1A-4EEA-8C35-26FE5EAD9EB9}"/>
          </ac:picMkLst>
        </pc:picChg>
        <pc:picChg chg="add mod ord">
          <ac:chgData name="Michał Pyclik" userId="6d1d9512d460d1ef" providerId="LiveId" clId="{C55846B6-3220-41C0-80B1-0687D5869EA8}" dt="2021-02-25T15:19:07.479" v="1394" actId="26606"/>
          <ac:picMkLst>
            <pc:docMk/>
            <pc:sldMk cId="3819317856" sldId="262"/>
            <ac:picMk id="9220" creationId="{EE40A08C-FB0D-418E-A458-C9C470F1914C}"/>
          </ac:picMkLst>
        </pc:picChg>
      </pc:sldChg>
      <pc:sldChg chg="modSp mod">
        <pc:chgData name="Michał Pyclik" userId="6d1d9512d460d1ef" providerId="LiveId" clId="{C55846B6-3220-41C0-80B1-0687D5869EA8}" dt="2021-02-25T15:17:49.582" v="1382" actId="20577"/>
        <pc:sldMkLst>
          <pc:docMk/>
          <pc:sldMk cId="4112880361" sldId="266"/>
        </pc:sldMkLst>
        <pc:spChg chg="mod">
          <ac:chgData name="Michał Pyclik" userId="6d1d9512d460d1ef" providerId="LiveId" clId="{C55846B6-3220-41C0-80B1-0687D5869EA8}" dt="2021-02-25T15:17:49.582" v="1382" actId="20577"/>
          <ac:spMkLst>
            <pc:docMk/>
            <pc:sldMk cId="4112880361" sldId="266"/>
            <ac:spMk id="3" creationId="{1436EBC3-D4D5-4A89-9B48-F7A4500A65B7}"/>
          </ac:spMkLst>
        </pc:spChg>
      </pc:sldChg>
      <pc:sldChg chg="modSp">
        <pc:chgData name="Michał Pyclik" userId="6d1d9512d460d1ef" providerId="LiveId" clId="{C55846B6-3220-41C0-80B1-0687D5869EA8}" dt="2021-02-25T15:04:46.856" v="1203" actId="12100"/>
        <pc:sldMkLst>
          <pc:docMk/>
          <pc:sldMk cId="317403593" sldId="267"/>
        </pc:sldMkLst>
        <pc:graphicFrameChg chg="mod">
          <ac:chgData name="Michał Pyclik" userId="6d1d9512d460d1ef" providerId="LiveId" clId="{C55846B6-3220-41C0-80B1-0687D5869EA8}" dt="2021-02-25T15:04:40.134" v="1202" actId="12100"/>
          <ac:graphicFrameMkLst>
            <pc:docMk/>
            <pc:sldMk cId="317403593" sldId="267"/>
            <ac:graphicFrameMk id="6" creationId="{81F77632-3618-4CDE-8F31-9052080A860C}"/>
          </ac:graphicFrameMkLst>
        </pc:graphicFrameChg>
        <pc:graphicFrameChg chg="mod">
          <ac:chgData name="Michał Pyclik" userId="6d1d9512d460d1ef" providerId="LiveId" clId="{C55846B6-3220-41C0-80B1-0687D5869EA8}" dt="2021-02-25T15:04:46.856" v="1203" actId="12100"/>
          <ac:graphicFrameMkLst>
            <pc:docMk/>
            <pc:sldMk cId="317403593" sldId="267"/>
            <ac:graphicFrameMk id="8" creationId="{F1E8DC15-7F4C-4487-AFE0-3FD4EA666877}"/>
          </ac:graphicFrameMkLst>
        </pc:graphicFrameChg>
      </pc:sldChg>
      <pc:sldChg chg="addSp modSp mod setBg setClrOvrMap">
        <pc:chgData name="Michał Pyclik" userId="6d1d9512d460d1ef" providerId="LiveId" clId="{C55846B6-3220-41C0-80B1-0687D5869EA8}" dt="2021-02-25T15:05:43.565" v="1212" actId="14100"/>
        <pc:sldMkLst>
          <pc:docMk/>
          <pc:sldMk cId="7603465" sldId="268"/>
        </pc:sldMkLst>
        <pc:spChg chg="mod">
          <ac:chgData name="Michał Pyclik" userId="6d1d9512d460d1ef" providerId="LiveId" clId="{C55846B6-3220-41C0-80B1-0687D5869EA8}" dt="2021-02-25T15:05:41.079" v="1211" actId="1076"/>
          <ac:spMkLst>
            <pc:docMk/>
            <pc:sldMk cId="7603465" sldId="268"/>
            <ac:spMk id="2" creationId="{CAF01737-518B-4FF8-9E90-5C43C3F3688A}"/>
          </ac:spMkLst>
        </pc:spChg>
        <pc:spChg chg="add">
          <ac:chgData name="Michał Pyclik" userId="6d1d9512d460d1ef" providerId="LiveId" clId="{C55846B6-3220-41C0-80B1-0687D5869EA8}" dt="2021-02-25T15:05:35.258" v="1209" actId="26606"/>
          <ac:spMkLst>
            <pc:docMk/>
            <pc:sldMk cId="7603465" sldId="268"/>
            <ac:spMk id="71" creationId="{1BB56EB9-078F-4952-AC1F-149C7A0AE4D5}"/>
          </ac:spMkLst>
        </pc:spChg>
        <pc:spChg chg="add">
          <ac:chgData name="Michał Pyclik" userId="6d1d9512d460d1ef" providerId="LiveId" clId="{C55846B6-3220-41C0-80B1-0687D5869EA8}" dt="2021-02-25T15:05:35.258" v="1209" actId="26606"/>
          <ac:spMkLst>
            <pc:docMk/>
            <pc:sldMk cId="7603465" sldId="268"/>
            <ac:spMk id="73" creationId="{D3772EE4-ED5E-4D3A-A306-B22CF866786D}"/>
          </ac:spMkLst>
        </pc:spChg>
        <pc:spChg chg="add">
          <ac:chgData name="Michał Pyclik" userId="6d1d9512d460d1ef" providerId="LiveId" clId="{C55846B6-3220-41C0-80B1-0687D5869EA8}" dt="2021-02-25T15:05:35.258" v="1209" actId="26606"/>
          <ac:spMkLst>
            <pc:docMk/>
            <pc:sldMk cId="7603465" sldId="268"/>
            <ac:spMk id="75" creationId="{10058680-D07C-4893-B2B7-91543F18AB32}"/>
          </ac:spMkLst>
        </pc:spChg>
        <pc:spChg chg="add">
          <ac:chgData name="Michał Pyclik" userId="6d1d9512d460d1ef" providerId="LiveId" clId="{C55846B6-3220-41C0-80B1-0687D5869EA8}" dt="2021-02-25T15:05:35.258" v="1209" actId="26606"/>
          <ac:spMkLst>
            <pc:docMk/>
            <pc:sldMk cId="7603465" sldId="268"/>
            <ac:spMk id="77" creationId="{7B42427A-0A1F-4A55-8705-D9179F1E0CFB}"/>
          </ac:spMkLst>
        </pc:spChg>
        <pc:spChg chg="add">
          <ac:chgData name="Michał Pyclik" userId="6d1d9512d460d1ef" providerId="LiveId" clId="{C55846B6-3220-41C0-80B1-0687D5869EA8}" dt="2021-02-25T15:05:35.258" v="1209" actId="26606"/>
          <ac:spMkLst>
            <pc:docMk/>
            <pc:sldMk cId="7603465" sldId="268"/>
            <ac:spMk id="79" creationId="{EE54A6FE-D8CB-48A3-900B-053D4EBD3B85}"/>
          </ac:spMkLst>
        </pc:spChg>
        <pc:graphicFrameChg chg="mod ord modGraphic">
          <ac:chgData name="Michał Pyclik" userId="6d1d9512d460d1ef" providerId="LiveId" clId="{C55846B6-3220-41C0-80B1-0687D5869EA8}" dt="2021-02-25T15:05:43.565" v="1212" actId="14100"/>
          <ac:graphicFrameMkLst>
            <pc:docMk/>
            <pc:sldMk cId="7603465" sldId="268"/>
            <ac:graphicFrameMk id="5" creationId="{74A04B68-57E9-4FCE-B704-596A0C78503A}"/>
          </ac:graphicFrameMkLst>
        </pc:graphicFrameChg>
        <pc:picChg chg="add mod">
          <ac:chgData name="Michał Pyclik" userId="6d1d9512d460d1ef" providerId="LiveId" clId="{C55846B6-3220-41C0-80B1-0687D5869EA8}" dt="2021-02-25T15:05:35.258" v="1209" actId="26606"/>
          <ac:picMkLst>
            <pc:docMk/>
            <pc:sldMk cId="7603465" sldId="268"/>
            <ac:picMk id="6146" creationId="{58DBC2C9-212D-4161-B9FE-D4A6E92F4E99}"/>
          </ac:picMkLst>
        </pc:picChg>
      </pc:sldChg>
      <pc:sldChg chg="addSp delSp modSp mod">
        <pc:chgData name="Michał Pyclik" userId="6d1d9512d460d1ef" providerId="LiveId" clId="{C55846B6-3220-41C0-80B1-0687D5869EA8}" dt="2021-02-25T15:06:41.546" v="1338" actId="20577"/>
        <pc:sldMkLst>
          <pc:docMk/>
          <pc:sldMk cId="163805568" sldId="269"/>
        </pc:sldMkLst>
        <pc:spChg chg="mod">
          <ac:chgData name="Michał Pyclik" userId="6d1d9512d460d1ef" providerId="LiveId" clId="{C55846B6-3220-41C0-80B1-0687D5869EA8}" dt="2021-02-25T15:06:07.011" v="1215" actId="26606"/>
          <ac:spMkLst>
            <pc:docMk/>
            <pc:sldMk cId="163805568" sldId="269"/>
            <ac:spMk id="2" creationId="{CAF01737-518B-4FF8-9E90-5C43C3F3688A}"/>
          </ac:spMkLst>
        </pc:spChg>
        <pc:spChg chg="mod">
          <ac:chgData name="Michał Pyclik" userId="6d1d9512d460d1ef" providerId="LiveId" clId="{C55846B6-3220-41C0-80B1-0687D5869EA8}" dt="2021-02-25T15:06:41.546" v="1338" actId="20577"/>
          <ac:spMkLst>
            <pc:docMk/>
            <pc:sldMk cId="163805568" sldId="269"/>
            <ac:spMk id="3" creationId="{1436EBC3-D4D5-4A89-9B48-F7A4500A65B7}"/>
          </ac:spMkLst>
        </pc:spChg>
        <pc:spChg chg="del">
          <ac:chgData name="Michał Pyclik" userId="6d1d9512d460d1ef" providerId="LiveId" clId="{C55846B6-3220-41C0-80B1-0687D5869EA8}" dt="2021-02-25T15:06:07.011" v="1215" actId="26606"/>
          <ac:spMkLst>
            <pc:docMk/>
            <pc:sldMk cId="163805568" sldId="269"/>
            <ac:spMk id="71" creationId="{3CED7894-4F62-4A6C-8DB5-DB5BE08E9C03}"/>
          </ac:spMkLst>
        </pc:spChg>
        <pc:spChg chg="del">
          <ac:chgData name="Michał Pyclik" userId="6d1d9512d460d1ef" providerId="LiveId" clId="{C55846B6-3220-41C0-80B1-0687D5869EA8}" dt="2021-02-25T15:06:07.011" v="1215" actId="26606"/>
          <ac:spMkLst>
            <pc:docMk/>
            <pc:sldMk cId="163805568" sldId="269"/>
            <ac:spMk id="73" creationId="{E536F3B4-50F6-4C52-8F76-4EB1214719DC}"/>
          </ac:spMkLst>
        </pc:spChg>
        <pc:spChg chg="add">
          <ac:chgData name="Michał Pyclik" userId="6d1d9512d460d1ef" providerId="LiveId" clId="{C55846B6-3220-41C0-80B1-0687D5869EA8}" dt="2021-02-25T15:06:07.011" v="1215" actId="26606"/>
          <ac:spMkLst>
            <pc:docMk/>
            <pc:sldMk cId="163805568" sldId="269"/>
            <ac:spMk id="74" creationId="{9831CBB7-4817-4B54-A7F9-0AE2D0C47870}"/>
          </ac:spMkLst>
        </pc:spChg>
        <pc:spChg chg="add">
          <ac:chgData name="Michał Pyclik" userId="6d1d9512d460d1ef" providerId="LiveId" clId="{C55846B6-3220-41C0-80B1-0687D5869EA8}" dt="2021-02-25T15:06:07.011" v="1215" actId="26606"/>
          <ac:spMkLst>
            <pc:docMk/>
            <pc:sldMk cId="163805568" sldId="269"/>
            <ac:spMk id="75" creationId="{96BC321D-B05F-4857-8880-97F61B9B7858}"/>
          </ac:spMkLst>
        </pc:spChg>
        <pc:picChg chg="add mod ord">
          <ac:chgData name="Michał Pyclik" userId="6d1d9512d460d1ef" providerId="LiveId" clId="{C55846B6-3220-41C0-80B1-0687D5869EA8}" dt="2021-02-25T15:06:07.011" v="1215" actId="26606"/>
          <ac:picMkLst>
            <pc:docMk/>
            <pc:sldMk cId="163805568" sldId="269"/>
            <ac:picMk id="7170" creationId="{5EEAFFE5-C8CE-4CB1-A78E-568737DFE172}"/>
          </ac:picMkLst>
        </pc:picChg>
        <pc:picChg chg="del">
          <ac:chgData name="Michał Pyclik" userId="6d1d9512d460d1ef" providerId="LiveId" clId="{C55846B6-3220-41C0-80B1-0687D5869EA8}" dt="2021-02-25T15:05:54.158" v="1213" actId="478"/>
          <ac:picMkLst>
            <pc:docMk/>
            <pc:sldMk cId="163805568" sldId="269"/>
            <ac:picMk id="8194" creationId="{615DEC98-BCAE-4C91-B1A7-216B986E7B5B}"/>
          </ac:picMkLst>
        </pc:picChg>
      </pc:sldChg>
      <pc:sldChg chg="del">
        <pc:chgData name="Michał Pyclik" userId="6d1d9512d460d1ef" providerId="LiveId" clId="{C55846B6-3220-41C0-80B1-0687D5869EA8}" dt="2021-02-25T14:50:23.279" v="351" actId="47"/>
        <pc:sldMkLst>
          <pc:docMk/>
          <pc:sldMk cId="3605905043" sldId="282"/>
        </pc:sldMkLst>
      </pc:sldChg>
      <pc:sldChg chg="del">
        <pc:chgData name="Michał Pyclik" userId="6d1d9512d460d1ef" providerId="LiveId" clId="{C55846B6-3220-41C0-80B1-0687D5869EA8}" dt="2021-02-25T14:50:23.279" v="351" actId="47"/>
        <pc:sldMkLst>
          <pc:docMk/>
          <pc:sldMk cId="818832109" sldId="283"/>
        </pc:sldMkLst>
      </pc:sldChg>
      <pc:sldChg chg="addSp delSp modSp mod">
        <pc:chgData name="Michał Pyclik" userId="6d1d9512d460d1ef" providerId="LiveId" clId="{C55846B6-3220-41C0-80B1-0687D5869EA8}" dt="2021-02-25T14:56:12.725" v="517" actId="26606"/>
        <pc:sldMkLst>
          <pc:docMk/>
          <pc:sldMk cId="3548689430" sldId="284"/>
        </pc:sldMkLst>
        <pc:spChg chg="mod ord">
          <ac:chgData name="Michał Pyclik" userId="6d1d9512d460d1ef" providerId="LiveId" clId="{C55846B6-3220-41C0-80B1-0687D5869EA8}" dt="2021-02-25T14:56:12.725" v="517" actId="26606"/>
          <ac:spMkLst>
            <pc:docMk/>
            <pc:sldMk cId="3548689430" sldId="284"/>
            <ac:spMk id="7" creationId="{9FE0CC8F-6F9A-4C9B-8CD3-A8FD136AD841}"/>
          </ac:spMkLst>
        </pc:spChg>
        <pc:spChg chg="del">
          <ac:chgData name="Michał Pyclik" userId="6d1d9512d460d1ef" providerId="LiveId" clId="{C55846B6-3220-41C0-80B1-0687D5869EA8}" dt="2021-02-25T14:53:40.308" v="504" actId="26606"/>
          <ac:spMkLst>
            <pc:docMk/>
            <pc:sldMk cId="3548689430" sldId="284"/>
            <ac:spMk id="71" creationId="{3CED7894-4F62-4A6C-8DB5-DB5BE08E9C03}"/>
          </ac:spMkLst>
        </pc:spChg>
        <pc:spChg chg="del">
          <ac:chgData name="Michał Pyclik" userId="6d1d9512d460d1ef" providerId="LiveId" clId="{C55846B6-3220-41C0-80B1-0687D5869EA8}" dt="2021-02-25T14:53:40.308" v="504" actId="26606"/>
          <ac:spMkLst>
            <pc:docMk/>
            <pc:sldMk cId="3548689430" sldId="284"/>
            <ac:spMk id="73" creationId="{E536F3B4-50F6-4C52-8F76-4EB1214719DC}"/>
          </ac:spMkLst>
        </pc:spChg>
        <pc:spChg chg="add del">
          <ac:chgData name="Michał Pyclik" userId="6d1d9512d460d1ef" providerId="LiveId" clId="{C55846B6-3220-41C0-80B1-0687D5869EA8}" dt="2021-02-25T14:56:12.725" v="517" actId="26606"/>
          <ac:spMkLst>
            <pc:docMk/>
            <pc:sldMk cId="3548689430" sldId="284"/>
            <ac:spMk id="78" creationId="{A43B05A4-157F-403C-939A-ED1B6A0A029C}"/>
          </ac:spMkLst>
        </pc:spChg>
        <pc:spChg chg="add del">
          <ac:chgData name="Michał Pyclik" userId="6d1d9512d460d1ef" providerId="LiveId" clId="{C55846B6-3220-41C0-80B1-0687D5869EA8}" dt="2021-02-25T14:56:12.725" v="517" actId="26606"/>
          <ac:spMkLst>
            <pc:docMk/>
            <pc:sldMk cId="3548689430" sldId="284"/>
            <ac:spMk id="80" creationId="{E8CCE107-A70B-4916-9A0B-751C70B9B597}"/>
          </ac:spMkLst>
        </pc:spChg>
        <pc:spChg chg="add del">
          <ac:chgData name="Michał Pyclik" userId="6d1d9512d460d1ef" providerId="LiveId" clId="{C55846B6-3220-41C0-80B1-0687D5869EA8}" dt="2021-02-25T14:56:12.725" v="517" actId="26606"/>
          <ac:spMkLst>
            <pc:docMk/>
            <pc:sldMk cId="3548689430" sldId="284"/>
            <ac:spMk id="82" creationId="{9A925BC7-7CC5-4A0C-9B3D-8829EBF281BD}"/>
          </ac:spMkLst>
        </pc:spChg>
        <pc:spChg chg="add del">
          <ac:chgData name="Michał Pyclik" userId="6d1d9512d460d1ef" providerId="LiveId" clId="{C55846B6-3220-41C0-80B1-0687D5869EA8}" dt="2021-02-25T14:56:12.725" v="517" actId="26606"/>
          <ac:spMkLst>
            <pc:docMk/>
            <pc:sldMk cId="3548689430" sldId="284"/>
            <ac:spMk id="84" creationId="{6E67D916-28C7-4965-BA3C-287FB857979C}"/>
          </ac:spMkLst>
        </pc:spChg>
        <pc:spChg chg="add">
          <ac:chgData name="Michał Pyclik" userId="6d1d9512d460d1ef" providerId="LiveId" clId="{C55846B6-3220-41C0-80B1-0687D5869EA8}" dt="2021-02-25T14:56:12.725" v="517" actId="26606"/>
          <ac:spMkLst>
            <pc:docMk/>
            <pc:sldMk cId="3548689430" sldId="284"/>
            <ac:spMk id="135" creationId="{9831CBB7-4817-4B54-A7F9-0AE2D0C47870}"/>
          </ac:spMkLst>
        </pc:spChg>
        <pc:spChg chg="add">
          <ac:chgData name="Michał Pyclik" userId="6d1d9512d460d1ef" providerId="LiveId" clId="{C55846B6-3220-41C0-80B1-0687D5869EA8}" dt="2021-02-25T14:56:12.725" v="517" actId="26606"/>
          <ac:spMkLst>
            <pc:docMk/>
            <pc:sldMk cId="3548689430" sldId="284"/>
            <ac:spMk id="137" creationId="{96BC321D-B05F-4857-8880-97F61B9B7858}"/>
          </ac:spMkLst>
        </pc:spChg>
        <pc:picChg chg="add mod">
          <ac:chgData name="Michał Pyclik" userId="6d1d9512d460d1ef" providerId="LiveId" clId="{C55846B6-3220-41C0-80B1-0687D5869EA8}" dt="2021-02-25T14:56:12.725" v="517" actId="26606"/>
          <ac:picMkLst>
            <pc:docMk/>
            <pc:sldMk cId="3548689430" sldId="284"/>
            <ac:picMk id="3074" creationId="{FCC17216-2D1C-47CA-BBE8-D5EB4D67BF56}"/>
          </ac:picMkLst>
        </pc:picChg>
        <pc:picChg chg="del">
          <ac:chgData name="Michał Pyclik" userId="6d1d9512d460d1ef" providerId="LiveId" clId="{C55846B6-3220-41C0-80B1-0687D5869EA8}" dt="2021-02-25T14:53:36.033" v="503" actId="478"/>
          <ac:picMkLst>
            <pc:docMk/>
            <pc:sldMk cId="3548689430" sldId="284"/>
            <ac:picMk id="5122" creationId="{AFC0A1EB-64D5-47B9-AC50-C749698325AB}"/>
          </ac:picMkLst>
        </pc:picChg>
      </pc:sldChg>
      <pc:sldChg chg="addSp delSp modSp mod setClrOvrMap">
        <pc:chgData name="Michał Pyclik" userId="6d1d9512d460d1ef" providerId="LiveId" clId="{C55846B6-3220-41C0-80B1-0687D5869EA8}" dt="2021-02-25T15:04:21.057" v="1200" actId="26606"/>
        <pc:sldMkLst>
          <pc:docMk/>
          <pc:sldMk cId="768911231" sldId="285"/>
        </pc:sldMkLst>
        <pc:spChg chg="mod ord">
          <ac:chgData name="Michał Pyclik" userId="6d1d9512d460d1ef" providerId="LiveId" clId="{C55846B6-3220-41C0-80B1-0687D5869EA8}" dt="2021-02-25T15:04:21.057" v="1200" actId="26606"/>
          <ac:spMkLst>
            <pc:docMk/>
            <pc:sldMk cId="768911231" sldId="285"/>
            <ac:spMk id="7" creationId="{9FE0CC8F-6F9A-4C9B-8CD3-A8FD136AD841}"/>
          </ac:spMkLst>
        </pc:spChg>
        <pc:spChg chg="del">
          <ac:chgData name="Michał Pyclik" userId="6d1d9512d460d1ef" providerId="LiveId" clId="{C55846B6-3220-41C0-80B1-0687D5869EA8}" dt="2021-02-25T14:53:47.932" v="506" actId="26606"/>
          <ac:spMkLst>
            <pc:docMk/>
            <pc:sldMk cId="768911231" sldId="285"/>
            <ac:spMk id="79" creationId="{96BC321D-B05F-4857-8880-97F61B9B7858}"/>
          </ac:spMkLst>
        </pc:spChg>
        <pc:spChg chg="add del">
          <ac:chgData name="Michał Pyclik" userId="6d1d9512d460d1ef" providerId="LiveId" clId="{C55846B6-3220-41C0-80B1-0687D5869EA8}" dt="2021-02-25T14:55:24.596" v="515" actId="26606"/>
          <ac:spMkLst>
            <pc:docMk/>
            <pc:sldMk cId="768911231" sldId="285"/>
            <ac:spMk id="80" creationId="{A43B05A4-157F-403C-939A-ED1B6A0A029C}"/>
          </ac:spMkLst>
        </pc:spChg>
        <pc:spChg chg="add del">
          <ac:chgData name="Michał Pyclik" userId="6d1d9512d460d1ef" providerId="LiveId" clId="{C55846B6-3220-41C0-80B1-0687D5869EA8}" dt="2021-02-25T14:55:24.596" v="515" actId="26606"/>
          <ac:spMkLst>
            <pc:docMk/>
            <pc:sldMk cId="768911231" sldId="285"/>
            <ac:spMk id="82" creationId="{E8CCE107-A70B-4916-9A0B-751C70B9B597}"/>
          </ac:spMkLst>
        </pc:spChg>
        <pc:spChg chg="add del">
          <ac:chgData name="Michał Pyclik" userId="6d1d9512d460d1ef" providerId="LiveId" clId="{C55846B6-3220-41C0-80B1-0687D5869EA8}" dt="2021-02-25T14:55:24.596" v="515" actId="26606"/>
          <ac:spMkLst>
            <pc:docMk/>
            <pc:sldMk cId="768911231" sldId="285"/>
            <ac:spMk id="84" creationId="{9A925BC7-7CC5-4A0C-9B3D-8829EBF281BD}"/>
          </ac:spMkLst>
        </pc:spChg>
        <pc:spChg chg="add del">
          <ac:chgData name="Michał Pyclik" userId="6d1d9512d460d1ef" providerId="LiveId" clId="{C55846B6-3220-41C0-80B1-0687D5869EA8}" dt="2021-02-25T14:55:24.596" v="515" actId="26606"/>
          <ac:spMkLst>
            <pc:docMk/>
            <pc:sldMk cId="768911231" sldId="285"/>
            <ac:spMk id="86" creationId="{6E67D916-28C7-4965-BA3C-287FB857979C}"/>
          </ac:spMkLst>
        </pc:spChg>
        <pc:spChg chg="add del">
          <ac:chgData name="Michał Pyclik" userId="6d1d9512d460d1ef" providerId="LiveId" clId="{C55846B6-3220-41C0-80B1-0687D5869EA8}" dt="2021-02-25T15:04:21.057" v="1200" actId="26606"/>
          <ac:spMkLst>
            <pc:docMk/>
            <pc:sldMk cId="768911231" sldId="285"/>
            <ac:spMk id="135" creationId="{9831CBB7-4817-4B54-A7F9-0AE2D0C47870}"/>
          </ac:spMkLst>
        </pc:spChg>
        <pc:spChg chg="add del">
          <ac:chgData name="Michał Pyclik" userId="6d1d9512d460d1ef" providerId="LiveId" clId="{C55846B6-3220-41C0-80B1-0687D5869EA8}" dt="2021-02-25T15:04:21.057" v="1200" actId="26606"/>
          <ac:spMkLst>
            <pc:docMk/>
            <pc:sldMk cId="768911231" sldId="285"/>
            <ac:spMk id="137" creationId="{96BC321D-B05F-4857-8880-97F61B9B7858}"/>
          </ac:spMkLst>
        </pc:spChg>
        <pc:spChg chg="add">
          <ac:chgData name="Michał Pyclik" userId="6d1d9512d460d1ef" providerId="LiveId" clId="{C55846B6-3220-41C0-80B1-0687D5869EA8}" dt="2021-02-25T15:04:21.057" v="1200" actId="26606"/>
          <ac:spMkLst>
            <pc:docMk/>
            <pc:sldMk cId="768911231" sldId="285"/>
            <ac:spMk id="192" creationId="{3CED7894-4F62-4A6C-8DB5-DB5BE08E9C03}"/>
          </ac:spMkLst>
        </pc:spChg>
        <pc:spChg chg="add">
          <ac:chgData name="Michał Pyclik" userId="6d1d9512d460d1ef" providerId="LiveId" clId="{C55846B6-3220-41C0-80B1-0687D5869EA8}" dt="2021-02-25T15:04:21.057" v="1200" actId="26606"/>
          <ac:spMkLst>
            <pc:docMk/>
            <pc:sldMk cId="768911231" sldId="285"/>
            <ac:spMk id="193" creationId="{E536F3B4-50F6-4C52-8F76-4EB1214719DC}"/>
          </ac:spMkLst>
        </pc:spChg>
        <pc:spChg chg="del">
          <ac:chgData name="Michał Pyclik" userId="6d1d9512d460d1ef" providerId="LiveId" clId="{C55846B6-3220-41C0-80B1-0687D5869EA8}" dt="2021-02-25T14:53:47.932" v="506" actId="26606"/>
          <ac:spMkLst>
            <pc:docMk/>
            <pc:sldMk cId="768911231" sldId="285"/>
            <ac:spMk id="4106" creationId="{9831CBB7-4817-4B54-A7F9-0AE2D0C47870}"/>
          </ac:spMkLst>
        </pc:spChg>
        <pc:picChg chg="add del mod">
          <ac:chgData name="Michał Pyclik" userId="6d1d9512d460d1ef" providerId="LiveId" clId="{C55846B6-3220-41C0-80B1-0687D5869EA8}" dt="2021-02-25T15:04:17.354" v="1198" actId="478"/>
          <ac:picMkLst>
            <pc:docMk/>
            <pc:sldMk cId="768911231" sldId="285"/>
            <ac:picMk id="2050" creationId="{E8726A97-1E92-4C4D-B122-47166AD268C9}"/>
          </ac:picMkLst>
        </pc:picChg>
        <pc:picChg chg="add mod">
          <ac:chgData name="Michał Pyclik" userId="6d1d9512d460d1ef" providerId="LiveId" clId="{C55846B6-3220-41C0-80B1-0687D5869EA8}" dt="2021-02-25T15:04:21.057" v="1200" actId="26606"/>
          <ac:picMkLst>
            <pc:docMk/>
            <pc:sldMk cId="768911231" sldId="285"/>
            <ac:picMk id="2052" creationId="{ACB2446D-3AED-4E11-B8A6-A84EC5A44528}"/>
          </ac:picMkLst>
        </pc:picChg>
        <pc:picChg chg="del">
          <ac:chgData name="Michał Pyclik" userId="6d1d9512d460d1ef" providerId="LiveId" clId="{C55846B6-3220-41C0-80B1-0687D5869EA8}" dt="2021-02-25T14:53:46.363" v="505" actId="478"/>
          <ac:picMkLst>
            <pc:docMk/>
            <pc:sldMk cId="768911231" sldId="285"/>
            <ac:picMk id="4098" creationId="{4BAC53CB-B0A6-4BEC-AEEA-0A3999762E94}"/>
          </ac:picMkLst>
        </pc:picChg>
      </pc:sldChg>
      <pc:sldChg chg="addSp delSp modSp mod">
        <pc:chgData name="Michał Pyclik" userId="6d1d9512d460d1ef" providerId="LiveId" clId="{C55846B6-3220-41C0-80B1-0687D5869EA8}" dt="2021-02-25T15:03:35.163" v="1197" actId="26606"/>
        <pc:sldMkLst>
          <pc:docMk/>
          <pc:sldMk cId="997852587" sldId="286"/>
        </pc:sldMkLst>
        <pc:spChg chg="mod ord">
          <ac:chgData name="Michał Pyclik" userId="6d1d9512d460d1ef" providerId="LiveId" clId="{C55846B6-3220-41C0-80B1-0687D5869EA8}" dt="2021-02-25T15:03:35.163" v="1197" actId="26606"/>
          <ac:spMkLst>
            <pc:docMk/>
            <pc:sldMk cId="997852587" sldId="286"/>
            <ac:spMk id="7" creationId="{9FE0CC8F-6F9A-4C9B-8CD3-A8FD136AD841}"/>
          </ac:spMkLst>
        </pc:spChg>
        <pc:spChg chg="add del">
          <ac:chgData name="Michał Pyclik" userId="6d1d9512d460d1ef" providerId="LiveId" clId="{C55846B6-3220-41C0-80B1-0687D5869EA8}" dt="2021-02-25T15:03:35.163" v="1197" actId="26606"/>
          <ac:spMkLst>
            <pc:docMk/>
            <pc:sldMk cId="997852587" sldId="286"/>
            <ac:spMk id="74" creationId="{3CED7894-4F62-4A6C-8DB5-DB5BE08E9C03}"/>
          </ac:spMkLst>
        </pc:spChg>
        <pc:spChg chg="add del">
          <ac:chgData name="Michał Pyclik" userId="6d1d9512d460d1ef" providerId="LiveId" clId="{C55846B6-3220-41C0-80B1-0687D5869EA8}" dt="2021-02-25T15:03:35.163" v="1197" actId="26606"/>
          <ac:spMkLst>
            <pc:docMk/>
            <pc:sldMk cId="997852587" sldId="286"/>
            <ac:spMk id="76" creationId="{E536F3B4-50F6-4C52-8F76-4EB1214719DC}"/>
          </ac:spMkLst>
        </pc:spChg>
        <pc:spChg chg="add del">
          <ac:chgData name="Michał Pyclik" userId="6d1d9512d460d1ef" providerId="LiveId" clId="{C55846B6-3220-41C0-80B1-0687D5869EA8}" dt="2021-02-25T14:54:58.057" v="513" actId="26606"/>
          <ac:spMkLst>
            <pc:docMk/>
            <pc:sldMk cId="997852587" sldId="286"/>
            <ac:spMk id="78" creationId="{A43B05A4-157F-403C-939A-ED1B6A0A029C}"/>
          </ac:spMkLst>
        </pc:spChg>
        <pc:spChg chg="add del">
          <ac:chgData name="Michał Pyclik" userId="6d1d9512d460d1ef" providerId="LiveId" clId="{C55846B6-3220-41C0-80B1-0687D5869EA8}" dt="2021-02-25T14:54:58.057" v="513" actId="26606"/>
          <ac:spMkLst>
            <pc:docMk/>
            <pc:sldMk cId="997852587" sldId="286"/>
            <ac:spMk id="80" creationId="{E8CCE107-A70B-4916-9A0B-751C70B9B597}"/>
          </ac:spMkLst>
        </pc:spChg>
        <pc:spChg chg="add del">
          <ac:chgData name="Michał Pyclik" userId="6d1d9512d460d1ef" providerId="LiveId" clId="{C55846B6-3220-41C0-80B1-0687D5869EA8}" dt="2021-02-25T14:54:58.057" v="513" actId="26606"/>
          <ac:spMkLst>
            <pc:docMk/>
            <pc:sldMk cId="997852587" sldId="286"/>
            <ac:spMk id="82" creationId="{9A925BC7-7CC5-4A0C-9B3D-8829EBF281BD}"/>
          </ac:spMkLst>
        </pc:spChg>
        <pc:spChg chg="add del">
          <ac:chgData name="Michał Pyclik" userId="6d1d9512d460d1ef" providerId="LiveId" clId="{C55846B6-3220-41C0-80B1-0687D5869EA8}" dt="2021-02-25T14:54:58.057" v="513" actId="26606"/>
          <ac:spMkLst>
            <pc:docMk/>
            <pc:sldMk cId="997852587" sldId="286"/>
            <ac:spMk id="84" creationId="{6E67D916-28C7-4965-BA3C-287FB857979C}"/>
          </ac:spMkLst>
        </pc:spChg>
        <pc:spChg chg="del">
          <ac:chgData name="Michał Pyclik" userId="6d1d9512d460d1ef" providerId="LiveId" clId="{C55846B6-3220-41C0-80B1-0687D5869EA8}" dt="2021-02-25T14:53:59.618" v="508" actId="26606"/>
          <ac:spMkLst>
            <pc:docMk/>
            <pc:sldMk cId="997852587" sldId="286"/>
            <ac:spMk id="135" creationId="{3CED7894-4F62-4A6C-8DB5-DB5BE08E9C03}"/>
          </ac:spMkLst>
        </pc:spChg>
        <pc:spChg chg="del">
          <ac:chgData name="Michał Pyclik" userId="6d1d9512d460d1ef" providerId="LiveId" clId="{C55846B6-3220-41C0-80B1-0687D5869EA8}" dt="2021-02-25T14:53:59.618" v="508" actId="26606"/>
          <ac:spMkLst>
            <pc:docMk/>
            <pc:sldMk cId="997852587" sldId="286"/>
            <ac:spMk id="137" creationId="{E536F3B4-50F6-4C52-8F76-4EB1214719DC}"/>
          </ac:spMkLst>
        </pc:spChg>
        <pc:spChg chg="add">
          <ac:chgData name="Michał Pyclik" userId="6d1d9512d460d1ef" providerId="LiveId" clId="{C55846B6-3220-41C0-80B1-0687D5869EA8}" dt="2021-02-25T15:03:35.163" v="1197" actId="26606"/>
          <ac:spMkLst>
            <pc:docMk/>
            <pc:sldMk cId="997852587" sldId="286"/>
            <ac:spMk id="139" creationId="{3CED7894-4F62-4A6C-8DB5-DB5BE08E9C03}"/>
          </ac:spMkLst>
        </pc:spChg>
        <pc:spChg chg="add">
          <ac:chgData name="Michał Pyclik" userId="6d1d9512d460d1ef" providerId="LiveId" clId="{C55846B6-3220-41C0-80B1-0687D5869EA8}" dt="2021-02-25T15:03:35.163" v="1197" actId="26606"/>
          <ac:spMkLst>
            <pc:docMk/>
            <pc:sldMk cId="997852587" sldId="286"/>
            <ac:spMk id="141" creationId="{E536F3B4-50F6-4C52-8F76-4EB1214719DC}"/>
          </ac:spMkLst>
        </pc:spChg>
        <pc:spChg chg="add del">
          <ac:chgData name="Michał Pyclik" userId="6d1d9512d460d1ef" providerId="LiveId" clId="{C55846B6-3220-41C0-80B1-0687D5869EA8}" dt="2021-02-25T15:03:19.515" v="1194" actId="26606"/>
          <ac:spMkLst>
            <pc:docMk/>
            <pc:sldMk cId="997852587" sldId="286"/>
            <ac:spMk id="1028" creationId="{9831CBB7-4817-4B54-A7F9-0AE2D0C47870}"/>
          </ac:spMkLst>
        </pc:spChg>
        <pc:spChg chg="add del">
          <ac:chgData name="Michał Pyclik" userId="6d1d9512d460d1ef" providerId="LiveId" clId="{C55846B6-3220-41C0-80B1-0687D5869EA8}" dt="2021-02-25T15:03:19.515" v="1194" actId="26606"/>
          <ac:spMkLst>
            <pc:docMk/>
            <pc:sldMk cId="997852587" sldId="286"/>
            <ac:spMk id="1029" creationId="{96BC321D-B05F-4857-8880-97F61B9B7858}"/>
          </ac:spMkLst>
        </pc:spChg>
        <pc:picChg chg="add del mod">
          <ac:chgData name="Michał Pyclik" userId="6d1d9512d460d1ef" providerId="LiveId" clId="{C55846B6-3220-41C0-80B1-0687D5869EA8}" dt="2021-02-25T15:03:30.442" v="1195" actId="478"/>
          <ac:picMkLst>
            <pc:docMk/>
            <pc:sldMk cId="997852587" sldId="286"/>
            <ac:picMk id="2" creationId="{A0464E26-0530-4657-9B7C-AA8565C604DD}"/>
          </ac:picMkLst>
        </pc:picChg>
        <pc:picChg chg="add del mod">
          <ac:chgData name="Michał Pyclik" userId="6d1d9512d460d1ef" providerId="LiveId" clId="{C55846B6-3220-41C0-80B1-0687D5869EA8}" dt="2021-02-25T15:03:15.567" v="1192" actId="478"/>
          <ac:picMkLst>
            <pc:docMk/>
            <pc:sldMk cId="997852587" sldId="286"/>
            <ac:picMk id="1026" creationId="{909C28E6-4FBC-4AE9-830B-F855BB5D0536}"/>
          </ac:picMkLst>
        </pc:picChg>
        <pc:picChg chg="add mod">
          <ac:chgData name="Michał Pyclik" userId="6d1d9512d460d1ef" providerId="LiveId" clId="{C55846B6-3220-41C0-80B1-0687D5869EA8}" dt="2021-02-25T15:03:35.163" v="1197" actId="26606"/>
          <ac:picMkLst>
            <pc:docMk/>
            <pc:sldMk cId="997852587" sldId="286"/>
            <ac:picMk id="1030" creationId="{98D3F32F-8A8F-433E-BCE6-00B66D621BA3}"/>
          </ac:picMkLst>
        </pc:picChg>
        <pc:picChg chg="del">
          <ac:chgData name="Michał Pyclik" userId="6d1d9512d460d1ef" providerId="LiveId" clId="{C55846B6-3220-41C0-80B1-0687D5869EA8}" dt="2021-02-25T14:53:56.585" v="507" actId="478"/>
          <ac:picMkLst>
            <pc:docMk/>
            <pc:sldMk cId="997852587" sldId="286"/>
            <ac:picMk id="3074" creationId="{7C88F7BF-E4ED-45B6-96F4-8D00C95B8A5E}"/>
          </ac:picMkLst>
        </pc:picChg>
      </pc:sldChg>
      <pc:sldChg chg="addSp delSp modSp mod">
        <pc:chgData name="Michał Pyclik" userId="6d1d9512d460d1ef" providerId="LiveId" clId="{C55846B6-3220-41C0-80B1-0687D5869EA8}" dt="2021-02-25T14:54:34.025" v="511" actId="26606"/>
        <pc:sldMkLst>
          <pc:docMk/>
          <pc:sldMk cId="3690888665" sldId="287"/>
        </pc:sldMkLst>
        <pc:spChg chg="del">
          <ac:chgData name="Michał Pyclik" userId="6d1d9512d460d1ef" providerId="LiveId" clId="{C55846B6-3220-41C0-80B1-0687D5869EA8}" dt="2021-02-25T14:54:34.025" v="511" actId="26606"/>
          <ac:spMkLst>
            <pc:docMk/>
            <pc:sldMk cId="3690888665" sldId="287"/>
            <ac:spMk id="74" creationId="{3CED7894-4F62-4A6C-8DB5-DB5BE08E9C03}"/>
          </ac:spMkLst>
        </pc:spChg>
        <pc:spChg chg="del">
          <ac:chgData name="Michał Pyclik" userId="6d1d9512d460d1ef" providerId="LiveId" clId="{C55846B6-3220-41C0-80B1-0687D5869EA8}" dt="2021-02-25T14:54:34.025" v="511" actId="26606"/>
          <ac:spMkLst>
            <pc:docMk/>
            <pc:sldMk cId="3690888665" sldId="287"/>
            <ac:spMk id="76" creationId="{E536F3B4-50F6-4C52-8F76-4EB1214719DC}"/>
          </ac:spMkLst>
        </pc:spChg>
        <pc:spChg chg="add">
          <ac:chgData name="Michał Pyclik" userId="6d1d9512d460d1ef" providerId="LiveId" clId="{C55846B6-3220-41C0-80B1-0687D5869EA8}" dt="2021-02-25T14:54:34.025" v="511" actId="26606"/>
          <ac:spMkLst>
            <pc:docMk/>
            <pc:sldMk cId="3690888665" sldId="287"/>
            <ac:spMk id="81" creationId="{F92989FB-1024-49B7-BDF1-B3CE27D48623}"/>
          </ac:spMkLst>
        </pc:spChg>
        <pc:spChg chg="add">
          <ac:chgData name="Michał Pyclik" userId="6d1d9512d460d1ef" providerId="LiveId" clId="{C55846B6-3220-41C0-80B1-0687D5869EA8}" dt="2021-02-25T14:54:34.025" v="511" actId="26606"/>
          <ac:spMkLst>
            <pc:docMk/>
            <pc:sldMk cId="3690888665" sldId="287"/>
            <ac:spMk id="83" creationId="{2987D6F4-EC95-4EF1-A8AD-4B70386CEEC7}"/>
          </ac:spMkLst>
        </pc:spChg>
        <pc:spChg chg="add">
          <ac:chgData name="Michał Pyclik" userId="6d1d9512d460d1ef" providerId="LiveId" clId="{C55846B6-3220-41C0-80B1-0687D5869EA8}" dt="2021-02-25T14:54:34.025" v="511" actId="26606"/>
          <ac:spMkLst>
            <pc:docMk/>
            <pc:sldMk cId="3690888665" sldId="287"/>
            <ac:spMk id="85" creationId="{F5F792DF-9D0A-4DB6-9A9E-7312F5A7E87D}"/>
          </ac:spMkLst>
        </pc:spChg>
        <pc:graphicFrameChg chg="mod modGraphic">
          <ac:chgData name="Michał Pyclik" userId="6d1d9512d460d1ef" providerId="LiveId" clId="{C55846B6-3220-41C0-80B1-0687D5869EA8}" dt="2021-02-25T14:54:34.025" v="511" actId="26606"/>
          <ac:graphicFrameMkLst>
            <pc:docMk/>
            <pc:sldMk cId="3690888665" sldId="287"/>
            <ac:graphicFrameMk id="10" creationId="{B86486F2-A5D3-46B6-AB6E-1EEA77166B14}"/>
          </ac:graphicFrameMkLst>
        </pc:graphicFrameChg>
        <pc:picChg chg="del">
          <ac:chgData name="Michał Pyclik" userId="6d1d9512d460d1ef" providerId="LiveId" clId="{C55846B6-3220-41C0-80B1-0687D5869EA8}" dt="2021-02-25T14:54:04.243" v="509" actId="478"/>
          <ac:picMkLst>
            <pc:docMk/>
            <pc:sldMk cId="3690888665" sldId="287"/>
            <ac:picMk id="7170" creationId="{AFA8521C-241A-4F70-BD30-3DC015C0BFAC}"/>
          </ac:picMkLst>
        </pc:picChg>
      </pc:sldChg>
      <pc:sldChg chg="modSp">
        <pc:chgData name="Michał Pyclik" userId="6d1d9512d460d1ef" providerId="LiveId" clId="{C55846B6-3220-41C0-80B1-0687D5869EA8}" dt="2021-02-25T15:04:59.994" v="1205" actId="12100"/>
        <pc:sldMkLst>
          <pc:docMk/>
          <pc:sldMk cId="2761757635" sldId="288"/>
        </pc:sldMkLst>
        <pc:graphicFrameChg chg="mod">
          <ac:chgData name="Michał Pyclik" userId="6d1d9512d460d1ef" providerId="LiveId" clId="{C55846B6-3220-41C0-80B1-0687D5869EA8}" dt="2021-02-25T15:04:56.125" v="1204" actId="12100"/>
          <ac:graphicFrameMkLst>
            <pc:docMk/>
            <pc:sldMk cId="2761757635" sldId="288"/>
            <ac:graphicFrameMk id="6" creationId="{81F77632-3618-4CDE-8F31-9052080A860C}"/>
          </ac:graphicFrameMkLst>
        </pc:graphicFrameChg>
        <pc:graphicFrameChg chg="mod">
          <ac:chgData name="Michał Pyclik" userId="6d1d9512d460d1ef" providerId="LiveId" clId="{C55846B6-3220-41C0-80B1-0687D5869EA8}" dt="2021-02-25T15:04:59.994" v="1205" actId="12100"/>
          <ac:graphicFrameMkLst>
            <pc:docMk/>
            <pc:sldMk cId="2761757635" sldId="288"/>
            <ac:graphicFrameMk id="8" creationId="{F1E8DC15-7F4C-4487-AFE0-3FD4EA666877}"/>
          </ac:graphicFrameMkLst>
        </pc:graphicFrameChg>
      </pc:sldChg>
      <pc:sldChg chg="del">
        <pc:chgData name="Michał Pyclik" userId="6d1d9512d460d1ef" providerId="LiveId" clId="{C55846B6-3220-41C0-80B1-0687D5869EA8}" dt="2021-02-25T15:04:27.663" v="1201" actId="47"/>
        <pc:sldMkLst>
          <pc:docMk/>
          <pc:sldMk cId="503528714" sldId="289"/>
        </pc:sldMkLst>
      </pc:sldChg>
      <pc:sldChg chg="del">
        <pc:chgData name="Michał Pyclik" userId="6d1d9512d460d1ef" providerId="LiveId" clId="{C55846B6-3220-41C0-80B1-0687D5869EA8}" dt="2021-02-25T15:04:27.663" v="1201" actId="47"/>
        <pc:sldMkLst>
          <pc:docMk/>
          <pc:sldMk cId="2804962280" sldId="290"/>
        </pc:sldMkLst>
      </pc:sldChg>
      <pc:sldChg chg="addSp delSp modSp add mod">
        <pc:chgData name="Michał Pyclik" userId="6d1d9512d460d1ef" providerId="LiveId" clId="{C55846B6-3220-41C0-80B1-0687D5869EA8}" dt="2021-02-25T15:02:44.245" v="1191" actId="20577"/>
        <pc:sldMkLst>
          <pc:docMk/>
          <pc:sldMk cId="1993361422" sldId="291"/>
        </pc:sldMkLst>
        <pc:spChg chg="del mod">
          <ac:chgData name="Michał Pyclik" userId="6d1d9512d460d1ef" providerId="LiveId" clId="{C55846B6-3220-41C0-80B1-0687D5869EA8}" dt="2021-02-25T15:00:17.119" v="911" actId="478"/>
          <ac:spMkLst>
            <pc:docMk/>
            <pc:sldMk cId="1993361422" sldId="291"/>
            <ac:spMk id="2" creationId="{CAF01737-518B-4FF8-9E90-5C43C3F3688A}"/>
          </ac:spMkLst>
        </pc:spChg>
        <pc:spChg chg="mod">
          <ac:chgData name="Michał Pyclik" userId="6d1d9512d460d1ef" providerId="LiveId" clId="{C55846B6-3220-41C0-80B1-0687D5869EA8}" dt="2021-02-25T15:02:44.245" v="1191" actId="20577"/>
          <ac:spMkLst>
            <pc:docMk/>
            <pc:sldMk cId="1993361422" sldId="291"/>
            <ac:spMk id="3" creationId="{1436EBC3-D4D5-4A89-9B48-F7A4500A65B7}"/>
          </ac:spMkLst>
        </pc:spChg>
        <pc:spChg chg="add del mod">
          <ac:chgData name="Michał Pyclik" userId="6d1d9512d460d1ef" providerId="LiveId" clId="{C55846B6-3220-41C0-80B1-0687D5869EA8}" dt="2021-02-25T15:00:25.336" v="916" actId="478"/>
          <ac:spMkLst>
            <pc:docMk/>
            <pc:sldMk cId="1993361422" sldId="291"/>
            <ac:spMk id="5" creationId="{B2E44571-F827-44DA-910B-592D845A2EE5}"/>
          </ac:spMkLst>
        </pc:spChg>
        <pc:spChg chg="del">
          <ac:chgData name="Michał Pyclik" userId="6d1d9512d460d1ef" providerId="LiveId" clId="{C55846B6-3220-41C0-80B1-0687D5869EA8}" dt="2021-02-25T15:00:12.554" v="910" actId="26606"/>
          <ac:spMkLst>
            <pc:docMk/>
            <pc:sldMk cId="1993361422" sldId="291"/>
            <ac:spMk id="75" creationId="{E536F3B4-50F6-4C52-8F76-4EB1214719DC}"/>
          </ac:spMkLst>
        </pc:spChg>
        <pc:spChg chg="add">
          <ac:chgData name="Michał Pyclik" userId="6d1d9512d460d1ef" providerId="LiveId" clId="{C55846B6-3220-41C0-80B1-0687D5869EA8}" dt="2021-02-25T15:00:12.554" v="910" actId="26606"/>
          <ac:spMkLst>
            <pc:docMk/>
            <pc:sldMk cId="1993361422" sldId="291"/>
            <ac:spMk id="199" creationId="{9831CBB7-4817-4B54-A7F9-0AE2D0C47870}"/>
          </ac:spMkLst>
        </pc:spChg>
        <pc:spChg chg="add">
          <ac:chgData name="Michał Pyclik" userId="6d1d9512d460d1ef" providerId="LiveId" clId="{C55846B6-3220-41C0-80B1-0687D5869EA8}" dt="2021-02-25T15:00:12.554" v="910" actId="26606"/>
          <ac:spMkLst>
            <pc:docMk/>
            <pc:sldMk cId="1993361422" sldId="291"/>
            <ac:spMk id="201" creationId="{96BC321D-B05F-4857-8880-97F61B9B7858}"/>
          </ac:spMkLst>
        </pc:spChg>
        <pc:spChg chg="del">
          <ac:chgData name="Michał Pyclik" userId="6d1d9512d460d1ef" providerId="LiveId" clId="{C55846B6-3220-41C0-80B1-0687D5869EA8}" dt="2021-02-25T15:00:12.554" v="910" actId="26606"/>
          <ac:spMkLst>
            <pc:docMk/>
            <pc:sldMk cId="1993361422" sldId="291"/>
            <ac:spMk id="4100" creationId="{3CED7894-4F62-4A6C-8DB5-DB5BE08E9C03}"/>
          </ac:spMkLst>
        </pc:spChg>
        <pc:picChg chg="del">
          <ac:chgData name="Michał Pyclik" userId="6d1d9512d460d1ef" providerId="LiveId" clId="{C55846B6-3220-41C0-80B1-0687D5869EA8}" dt="2021-02-25T15:00:06.991" v="908" actId="478"/>
          <ac:picMkLst>
            <pc:docMk/>
            <pc:sldMk cId="1993361422" sldId="291"/>
            <ac:picMk id="4098" creationId="{A19FDEBE-2224-4AB1-9933-EF45630E0E74}"/>
          </ac:picMkLst>
        </pc:picChg>
        <pc:picChg chg="add del mod ord">
          <ac:chgData name="Michał Pyclik" userId="6d1d9512d460d1ef" providerId="LiveId" clId="{C55846B6-3220-41C0-80B1-0687D5869EA8}" dt="2021-02-25T15:00:22.920" v="915" actId="478"/>
          <ac:picMkLst>
            <pc:docMk/>
            <pc:sldMk cId="1993361422" sldId="291"/>
            <ac:picMk id="5122" creationId="{49BDA2BA-302B-4C46-91FF-0F079486235D}"/>
          </ac:picMkLst>
        </pc:picChg>
      </pc:sldChg>
      <pc:sldChg chg="addSp delSp modSp add mod ord">
        <pc:chgData name="Michał Pyclik" userId="6d1d9512d460d1ef" providerId="LiveId" clId="{C55846B6-3220-41C0-80B1-0687D5869EA8}" dt="2021-02-25T15:14:50.713" v="1373" actId="27636"/>
        <pc:sldMkLst>
          <pc:docMk/>
          <pc:sldMk cId="1879237960" sldId="292"/>
        </pc:sldMkLst>
        <pc:spChg chg="mod ord">
          <ac:chgData name="Michał Pyclik" userId="6d1d9512d460d1ef" providerId="LiveId" clId="{C55846B6-3220-41C0-80B1-0687D5869EA8}" dt="2021-02-25T15:14:50.713" v="1373" actId="27636"/>
          <ac:spMkLst>
            <pc:docMk/>
            <pc:sldMk cId="1879237960" sldId="292"/>
            <ac:spMk id="3" creationId="{1436EBC3-D4D5-4A89-9B48-F7A4500A65B7}"/>
          </ac:spMkLst>
        </pc:spChg>
        <pc:spChg chg="del">
          <ac:chgData name="Michał Pyclik" userId="6d1d9512d460d1ef" providerId="LiveId" clId="{C55846B6-3220-41C0-80B1-0687D5869EA8}" dt="2021-02-25T15:12:42.668" v="1349" actId="26606"/>
          <ac:spMkLst>
            <pc:docMk/>
            <pc:sldMk cId="1879237960" sldId="292"/>
            <ac:spMk id="135" creationId="{3CED7894-4F62-4A6C-8DB5-DB5BE08E9C03}"/>
          </ac:spMkLst>
        </pc:spChg>
        <pc:spChg chg="del">
          <ac:chgData name="Michał Pyclik" userId="6d1d9512d460d1ef" providerId="LiveId" clId="{C55846B6-3220-41C0-80B1-0687D5869EA8}" dt="2021-02-25T15:12:42.668" v="1349" actId="26606"/>
          <ac:spMkLst>
            <pc:docMk/>
            <pc:sldMk cId="1879237960" sldId="292"/>
            <ac:spMk id="137" creationId="{E536F3B4-50F6-4C52-8F76-4EB1214719DC}"/>
          </ac:spMkLst>
        </pc:spChg>
        <pc:spChg chg="add">
          <ac:chgData name="Michał Pyclik" userId="6d1d9512d460d1ef" providerId="LiveId" clId="{C55846B6-3220-41C0-80B1-0687D5869EA8}" dt="2021-02-25T15:12:42.668" v="1349" actId="26606"/>
          <ac:spMkLst>
            <pc:docMk/>
            <pc:sldMk cId="1879237960" sldId="292"/>
            <ac:spMk id="192" creationId="{3CED7894-4F62-4A6C-8DB5-DB5BE08E9C03}"/>
          </ac:spMkLst>
        </pc:spChg>
        <pc:spChg chg="add">
          <ac:chgData name="Michał Pyclik" userId="6d1d9512d460d1ef" providerId="LiveId" clId="{C55846B6-3220-41C0-80B1-0687D5869EA8}" dt="2021-02-25T15:12:42.668" v="1349" actId="26606"/>
          <ac:spMkLst>
            <pc:docMk/>
            <pc:sldMk cId="1879237960" sldId="292"/>
            <ac:spMk id="193" creationId="{E536F3B4-50F6-4C52-8F76-4EB1214719DC}"/>
          </ac:spMkLst>
        </pc:spChg>
        <pc:picChg chg="add mod">
          <ac:chgData name="Michał Pyclik" userId="6d1d9512d460d1ef" providerId="LiveId" clId="{C55846B6-3220-41C0-80B1-0687D5869EA8}" dt="2021-02-25T15:12:42.668" v="1349" actId="26606"/>
          <ac:picMkLst>
            <pc:docMk/>
            <pc:sldMk cId="1879237960" sldId="292"/>
            <ac:picMk id="8194" creationId="{557A4B1D-9868-430C-8D67-6DF6EFF1B301}"/>
          </ac:picMkLst>
        </pc:picChg>
        <pc:picChg chg="del">
          <ac:chgData name="Michał Pyclik" userId="6d1d9512d460d1ef" providerId="LiveId" clId="{C55846B6-3220-41C0-80B1-0687D5869EA8}" dt="2021-02-25T15:12:38.213" v="1347" actId="478"/>
          <ac:picMkLst>
            <pc:docMk/>
            <pc:sldMk cId="1879237960" sldId="292"/>
            <ac:picMk id="9218" creationId="{33AAB4F3-6E1A-4EEA-8C35-26FE5EAD9EB9}"/>
          </ac:picMkLst>
        </pc:picChg>
      </pc:sldChg>
      <pc:sldChg chg="add">
        <pc:chgData name="Michał Pyclik" userId="6d1d9512d460d1ef" providerId="LiveId" clId="{C55846B6-3220-41C0-80B1-0687D5869EA8}" dt="2021-02-25T15:18:17.901" v="1383" actId="2890"/>
        <pc:sldMkLst>
          <pc:docMk/>
          <pc:sldMk cId="3652872616" sldId="293"/>
        </pc:sldMkLst>
      </pc:sldChg>
      <pc:sldChg chg="addSp modSp new mod">
        <pc:chgData name="Michał Pyclik" userId="6d1d9512d460d1ef" providerId="LiveId" clId="{C55846B6-3220-41C0-80B1-0687D5869EA8}" dt="2021-02-25T15:21:19.073" v="1410" actId="1076"/>
        <pc:sldMkLst>
          <pc:docMk/>
          <pc:sldMk cId="1453431515" sldId="294"/>
        </pc:sldMkLst>
        <pc:spChg chg="add mod">
          <ac:chgData name="Michał Pyclik" userId="6d1d9512d460d1ef" providerId="LiveId" clId="{C55846B6-3220-41C0-80B1-0687D5869EA8}" dt="2021-02-25T15:21:19.073" v="1410" actId="1076"/>
          <ac:spMkLst>
            <pc:docMk/>
            <pc:sldMk cId="1453431515" sldId="294"/>
            <ac:spMk id="2" creationId="{B0F6FF2F-E724-4A32-86B9-86A6ABF01660}"/>
          </ac:spMkLst>
        </pc:spChg>
        <pc:picChg chg="add mod">
          <ac:chgData name="Michał Pyclik" userId="6d1d9512d460d1ef" providerId="LiveId" clId="{C55846B6-3220-41C0-80B1-0687D5869EA8}" dt="2021-02-25T15:21:06.960" v="1397" actId="1076"/>
          <ac:picMkLst>
            <pc:docMk/>
            <pc:sldMk cId="1453431515" sldId="294"/>
            <ac:picMk id="10242" creationId="{AF998243-1CE5-43E2-B32A-78A504AE236C}"/>
          </ac:picMkLst>
        </pc:picChg>
      </pc:sldChg>
      <pc:sldChg chg="addSp delSp modSp add mod">
        <pc:chgData name="Michał Pyclik" userId="6d1d9512d460d1ef" providerId="LiveId" clId="{C55846B6-3220-41C0-80B1-0687D5869EA8}" dt="2021-02-25T15:25:07.813" v="1416" actId="113"/>
        <pc:sldMkLst>
          <pc:docMk/>
          <pc:sldMk cId="1554185977" sldId="295"/>
        </pc:sldMkLst>
        <pc:spChg chg="mod">
          <ac:chgData name="Michał Pyclik" userId="6d1d9512d460d1ef" providerId="LiveId" clId="{C55846B6-3220-41C0-80B1-0687D5869EA8}" dt="2021-02-25T15:25:07.813" v="1416" actId="113"/>
          <ac:spMkLst>
            <pc:docMk/>
            <pc:sldMk cId="1554185977" sldId="295"/>
            <ac:spMk id="3" creationId="{1436EBC3-D4D5-4A89-9B48-F7A4500A65B7}"/>
          </ac:spMkLst>
        </pc:spChg>
        <pc:picChg chg="del">
          <ac:chgData name="Michał Pyclik" userId="6d1d9512d460d1ef" providerId="LiveId" clId="{C55846B6-3220-41C0-80B1-0687D5869EA8}" dt="2021-02-25T15:23:30.720" v="1412" actId="478"/>
          <ac:picMkLst>
            <pc:docMk/>
            <pc:sldMk cId="1554185977" sldId="295"/>
            <ac:picMk id="5122" creationId="{49BDA2BA-302B-4C46-91FF-0F079486235D}"/>
          </ac:picMkLst>
        </pc:picChg>
        <pc:picChg chg="add mod">
          <ac:chgData name="Michał Pyclik" userId="6d1d9512d460d1ef" providerId="LiveId" clId="{C55846B6-3220-41C0-80B1-0687D5869EA8}" dt="2021-02-25T15:23:40.593" v="1414" actId="1076"/>
          <ac:picMkLst>
            <pc:docMk/>
            <pc:sldMk cId="1554185977" sldId="295"/>
            <ac:picMk id="11266" creationId="{39C03566-C42F-48E2-B53B-279CB6343357}"/>
          </ac:picMkLst>
        </pc:picChg>
      </pc:sldChg>
    </pc:docChg>
  </pc:docChgLst>
  <pc:docChgLst>
    <pc:chgData name="Michał Pyclik" userId="6d1d9512d460d1ef" providerId="LiveId" clId="{2F4B62C3-0EDF-4466-B3C9-F9B3A09F28C0}"/>
    <pc:docChg chg="undo custSel addSld delSld modSld sldOrd">
      <pc:chgData name="Michał Pyclik" userId="6d1d9512d460d1ef" providerId="LiveId" clId="{2F4B62C3-0EDF-4466-B3C9-F9B3A09F28C0}" dt="2021-02-26T06:34:37.260" v="2445"/>
      <pc:docMkLst>
        <pc:docMk/>
      </pc:docMkLst>
      <pc:sldChg chg="addSp delSp modSp mod addAnim setClrOvrMap">
        <pc:chgData name="Michał Pyclik" userId="6d1d9512d460d1ef" providerId="LiveId" clId="{2F4B62C3-0EDF-4466-B3C9-F9B3A09F28C0}" dt="2021-02-26T05:56:57.924" v="7" actId="404"/>
        <pc:sldMkLst>
          <pc:docMk/>
          <pc:sldMk cId="2514764940" sldId="256"/>
        </pc:sldMkLst>
        <pc:spChg chg="mod">
          <ac:chgData name="Michał Pyclik" userId="6d1d9512d460d1ef" providerId="LiveId" clId="{2F4B62C3-0EDF-4466-B3C9-F9B3A09F28C0}" dt="2021-02-26T05:56:57.924" v="7" actId="404"/>
          <ac:spMkLst>
            <pc:docMk/>
            <pc:sldMk cId="2514764940" sldId="256"/>
            <ac:spMk id="2" creationId="{71424E59-C207-4CD6-8833-3AE780C449A5}"/>
          </ac:spMkLst>
        </pc:spChg>
        <pc:spChg chg="del">
          <ac:chgData name="Michał Pyclik" userId="6d1d9512d460d1ef" providerId="LiveId" clId="{2F4B62C3-0EDF-4466-B3C9-F9B3A09F28C0}" dt="2021-02-26T05:56:42.855" v="2" actId="26606"/>
          <ac:spMkLst>
            <pc:docMk/>
            <pc:sldMk cId="2514764940" sldId="256"/>
            <ac:spMk id="87" creationId="{963FC0CD-F19B-4D9C-9C47-EB7E9D16E444}"/>
          </ac:spMkLst>
        </pc:spChg>
        <pc:spChg chg="del">
          <ac:chgData name="Michał Pyclik" userId="6d1d9512d460d1ef" providerId="LiveId" clId="{2F4B62C3-0EDF-4466-B3C9-F9B3A09F28C0}" dt="2021-02-26T05:56:42.855" v="2" actId="26606"/>
          <ac:spMkLst>
            <pc:docMk/>
            <pc:sldMk cId="2514764940" sldId="256"/>
            <ac:spMk id="89" creationId="{2E70159E-5269-4C18-AA0B-D50513DB3B3C}"/>
          </ac:spMkLst>
        </pc:spChg>
        <pc:spChg chg="del">
          <ac:chgData name="Michał Pyclik" userId="6d1d9512d460d1ef" providerId="LiveId" clId="{2F4B62C3-0EDF-4466-B3C9-F9B3A09F28C0}" dt="2021-02-26T05:56:42.855" v="2" actId="26606"/>
          <ac:spMkLst>
            <pc:docMk/>
            <pc:sldMk cId="2514764940" sldId="256"/>
            <ac:spMk id="91" creationId="{BBBE9C8C-98B2-41C2-B47B-9A396CBA2326}"/>
          </ac:spMkLst>
        </pc:spChg>
        <pc:spChg chg="del">
          <ac:chgData name="Michał Pyclik" userId="6d1d9512d460d1ef" providerId="LiveId" clId="{2F4B62C3-0EDF-4466-B3C9-F9B3A09F28C0}" dt="2021-02-26T05:56:42.855" v="2" actId="26606"/>
          <ac:spMkLst>
            <pc:docMk/>
            <pc:sldMk cId="2514764940" sldId="256"/>
            <ac:spMk id="93" creationId="{B2ECCA3D-5ECA-4A8B-B9D7-CE6DEB72B952}"/>
          </ac:spMkLst>
        </pc:spChg>
        <pc:spChg chg="add">
          <ac:chgData name="Michał Pyclik" userId="6d1d9512d460d1ef" providerId="LiveId" clId="{2F4B62C3-0EDF-4466-B3C9-F9B3A09F28C0}" dt="2021-02-26T05:56:42.855" v="2" actId="26606"/>
          <ac:spMkLst>
            <pc:docMk/>
            <pc:sldMk cId="2514764940" sldId="256"/>
            <ac:spMk id="135" creationId="{E08D4B6A-8113-4DFB-B82E-B60CAC8E0A50}"/>
          </ac:spMkLst>
        </pc:spChg>
        <pc:spChg chg="add">
          <ac:chgData name="Michał Pyclik" userId="6d1d9512d460d1ef" providerId="LiveId" clId="{2F4B62C3-0EDF-4466-B3C9-F9B3A09F28C0}" dt="2021-02-26T05:56:42.855" v="2" actId="26606"/>
          <ac:spMkLst>
            <pc:docMk/>
            <pc:sldMk cId="2514764940" sldId="256"/>
            <ac:spMk id="137" creationId="{9822E561-F97C-4CBB-A9A6-A6BF6317BC84}"/>
          </ac:spMkLst>
        </pc:spChg>
        <pc:spChg chg="add">
          <ac:chgData name="Michał Pyclik" userId="6d1d9512d460d1ef" providerId="LiveId" clId="{2F4B62C3-0EDF-4466-B3C9-F9B3A09F28C0}" dt="2021-02-26T05:56:42.855" v="2" actId="26606"/>
          <ac:spMkLst>
            <pc:docMk/>
            <pc:sldMk cId="2514764940" sldId="256"/>
            <ac:spMk id="139" creationId="{B01B0E58-A5C8-4CDA-A2E0-35DF94E59857}"/>
          </ac:spMkLst>
        </pc:spChg>
        <pc:picChg chg="del">
          <ac:chgData name="Michał Pyclik" userId="6d1d9512d460d1ef" providerId="LiveId" clId="{2F4B62C3-0EDF-4466-B3C9-F9B3A09F28C0}" dt="2021-02-26T05:56:08.828" v="0" actId="478"/>
          <ac:picMkLst>
            <pc:docMk/>
            <pc:sldMk cId="2514764940" sldId="256"/>
            <ac:picMk id="4" creationId="{05E1A3E2-6D6E-428D-BA30-AD81740C5F50}"/>
          </ac:picMkLst>
        </pc:picChg>
        <pc:picChg chg="add mod">
          <ac:chgData name="Michał Pyclik" userId="6d1d9512d460d1ef" providerId="LiveId" clId="{2F4B62C3-0EDF-4466-B3C9-F9B3A09F28C0}" dt="2021-02-26T05:56:42.855" v="2" actId="26606"/>
          <ac:picMkLst>
            <pc:docMk/>
            <pc:sldMk cId="2514764940" sldId="256"/>
            <ac:picMk id="1026" creationId="{273E6C26-EA8E-4EF3-9178-B3BBC9CFBC60}"/>
          </ac:picMkLst>
        </pc:picChg>
      </pc:sldChg>
      <pc:sldChg chg="modSp mod">
        <pc:chgData name="Michał Pyclik" userId="6d1d9512d460d1ef" providerId="LiveId" clId="{2F4B62C3-0EDF-4466-B3C9-F9B3A09F28C0}" dt="2021-02-26T06:00:36.545" v="525" actId="6549"/>
        <pc:sldMkLst>
          <pc:docMk/>
          <pc:sldMk cId="1072895490" sldId="258"/>
        </pc:sldMkLst>
        <pc:spChg chg="mod">
          <ac:chgData name="Michał Pyclik" userId="6d1d9512d460d1ef" providerId="LiveId" clId="{2F4B62C3-0EDF-4466-B3C9-F9B3A09F28C0}" dt="2021-02-26T06:00:36.545" v="525" actId="6549"/>
          <ac:spMkLst>
            <pc:docMk/>
            <pc:sldMk cId="1072895490" sldId="258"/>
            <ac:spMk id="3" creationId="{1436EBC3-D4D5-4A89-9B48-F7A4500A65B7}"/>
          </ac:spMkLst>
        </pc:spChg>
      </pc:sldChg>
      <pc:sldChg chg="modSp mod">
        <pc:chgData name="Michał Pyclik" userId="6d1d9512d460d1ef" providerId="LiveId" clId="{2F4B62C3-0EDF-4466-B3C9-F9B3A09F28C0}" dt="2021-02-26T06:00:41.953" v="527" actId="20577"/>
        <pc:sldMkLst>
          <pc:docMk/>
          <pc:sldMk cId="2215824991" sldId="259"/>
        </pc:sldMkLst>
        <pc:spChg chg="mod">
          <ac:chgData name="Michał Pyclik" userId="6d1d9512d460d1ef" providerId="LiveId" clId="{2F4B62C3-0EDF-4466-B3C9-F9B3A09F28C0}" dt="2021-02-26T06:00:41.953" v="527" actId="20577"/>
          <ac:spMkLst>
            <pc:docMk/>
            <pc:sldMk cId="2215824991" sldId="259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2F4B62C3-0EDF-4466-B3C9-F9B3A09F28C0}" dt="2021-02-26T06:04:15.569" v="948" actId="403"/>
        <pc:sldMkLst>
          <pc:docMk/>
          <pc:sldMk cId="4293560084" sldId="260"/>
        </pc:sldMkLst>
        <pc:spChg chg="mod ord">
          <ac:chgData name="Michał Pyclik" userId="6d1d9512d460d1ef" providerId="LiveId" clId="{2F4B62C3-0EDF-4466-B3C9-F9B3A09F28C0}" dt="2021-02-26T06:04:15.569" v="948" actId="403"/>
          <ac:spMkLst>
            <pc:docMk/>
            <pc:sldMk cId="4293560084" sldId="260"/>
            <ac:spMk id="3" creationId="{1436EBC3-D4D5-4A89-9B48-F7A4500A65B7}"/>
          </ac:spMkLst>
        </pc:spChg>
        <pc:spChg chg="del">
          <ac:chgData name="Michał Pyclik" userId="6d1d9512d460d1ef" providerId="LiveId" clId="{2F4B62C3-0EDF-4466-B3C9-F9B3A09F28C0}" dt="2021-02-26T06:02:17.626" v="682" actId="26606"/>
          <ac:spMkLst>
            <pc:docMk/>
            <pc:sldMk cId="4293560084" sldId="260"/>
            <ac:spMk id="75" creationId="{E536F3B4-50F6-4C52-8F76-4EB1214719DC}"/>
          </ac:spMkLst>
        </pc:spChg>
        <pc:spChg chg="add">
          <ac:chgData name="Michał Pyclik" userId="6d1d9512d460d1ef" providerId="LiveId" clId="{2F4B62C3-0EDF-4466-B3C9-F9B3A09F28C0}" dt="2021-02-26T06:02:17.626" v="682" actId="26606"/>
          <ac:spMkLst>
            <pc:docMk/>
            <pc:sldMk cId="4293560084" sldId="260"/>
            <ac:spMk id="76" creationId="{3CED7894-4F62-4A6C-8DB5-DB5BE08E9C03}"/>
          </ac:spMkLst>
        </pc:spChg>
        <pc:spChg chg="add">
          <ac:chgData name="Michał Pyclik" userId="6d1d9512d460d1ef" providerId="LiveId" clId="{2F4B62C3-0EDF-4466-B3C9-F9B3A09F28C0}" dt="2021-02-26T06:02:17.626" v="682" actId="26606"/>
          <ac:spMkLst>
            <pc:docMk/>
            <pc:sldMk cId="4293560084" sldId="260"/>
            <ac:spMk id="77" creationId="{E536F3B4-50F6-4C52-8F76-4EB1214719DC}"/>
          </ac:spMkLst>
        </pc:spChg>
        <pc:spChg chg="del">
          <ac:chgData name="Michał Pyclik" userId="6d1d9512d460d1ef" providerId="LiveId" clId="{2F4B62C3-0EDF-4466-B3C9-F9B3A09F28C0}" dt="2021-02-26T06:02:17.626" v="682" actId="26606"/>
          <ac:spMkLst>
            <pc:docMk/>
            <pc:sldMk cId="4293560084" sldId="260"/>
            <ac:spMk id="4100" creationId="{3CED7894-4F62-4A6C-8DB5-DB5BE08E9C03}"/>
          </ac:spMkLst>
        </pc:spChg>
        <pc:picChg chg="add mod">
          <ac:chgData name="Michał Pyclik" userId="6d1d9512d460d1ef" providerId="LiveId" clId="{2F4B62C3-0EDF-4466-B3C9-F9B3A09F28C0}" dt="2021-02-26T06:02:17.626" v="682" actId="26606"/>
          <ac:picMkLst>
            <pc:docMk/>
            <pc:sldMk cId="4293560084" sldId="260"/>
            <ac:picMk id="2050" creationId="{1B417BD1-C9C6-4DA6-A835-CA36C39C61E5}"/>
          </ac:picMkLst>
        </pc:picChg>
        <pc:picChg chg="del">
          <ac:chgData name="Michał Pyclik" userId="6d1d9512d460d1ef" providerId="LiveId" clId="{2F4B62C3-0EDF-4466-B3C9-F9B3A09F28C0}" dt="2021-02-26T06:02:11.847" v="680" actId="478"/>
          <ac:picMkLst>
            <pc:docMk/>
            <pc:sldMk cId="4293560084" sldId="260"/>
            <ac:picMk id="4098" creationId="{A19FDEBE-2224-4AB1-9933-EF45630E0E74}"/>
          </ac:picMkLst>
        </pc:picChg>
      </pc:sldChg>
      <pc:sldChg chg="addSp delSp modSp mod">
        <pc:chgData name="Michał Pyclik" userId="6d1d9512d460d1ef" providerId="LiveId" clId="{2F4B62C3-0EDF-4466-B3C9-F9B3A09F28C0}" dt="2021-02-26T06:15:31.903" v="1880" actId="20577"/>
        <pc:sldMkLst>
          <pc:docMk/>
          <pc:sldMk cId="501137874" sldId="261"/>
        </pc:sldMkLst>
        <pc:spChg chg="mod ord">
          <ac:chgData name="Michał Pyclik" userId="6d1d9512d460d1ef" providerId="LiveId" clId="{2F4B62C3-0EDF-4466-B3C9-F9B3A09F28C0}" dt="2021-02-26T06:15:31.903" v="1880" actId="20577"/>
          <ac:spMkLst>
            <pc:docMk/>
            <pc:sldMk cId="501137874" sldId="261"/>
            <ac:spMk id="7" creationId="{9FE0CC8F-6F9A-4C9B-8CD3-A8FD136AD841}"/>
          </ac:spMkLst>
        </pc:spChg>
        <pc:spChg chg="mod">
          <ac:chgData name="Michał Pyclik" userId="6d1d9512d460d1ef" providerId="LiveId" clId="{2F4B62C3-0EDF-4466-B3C9-F9B3A09F28C0}" dt="2021-02-26T06:12:27.625" v="1672" actId="26606"/>
          <ac:spMkLst>
            <pc:docMk/>
            <pc:sldMk cId="501137874" sldId="261"/>
            <ac:spMk id="8" creationId="{80F36C62-E257-44E3-9C1C-F681F9A3F1DD}"/>
          </ac:spMkLst>
        </pc:spChg>
        <pc:spChg chg="del">
          <ac:chgData name="Michał Pyclik" userId="6d1d9512d460d1ef" providerId="LiveId" clId="{2F4B62C3-0EDF-4466-B3C9-F9B3A09F28C0}" dt="2021-02-26T06:12:27.625" v="1672" actId="26606"/>
          <ac:spMkLst>
            <pc:docMk/>
            <pc:sldMk cId="501137874" sldId="261"/>
            <ac:spMk id="78" creationId="{A43B05A4-157F-403C-939A-ED1B6A0A029C}"/>
          </ac:spMkLst>
        </pc:spChg>
        <pc:spChg chg="del">
          <ac:chgData name="Michał Pyclik" userId="6d1d9512d460d1ef" providerId="LiveId" clId="{2F4B62C3-0EDF-4466-B3C9-F9B3A09F28C0}" dt="2021-02-26T06:12:27.625" v="1672" actId="26606"/>
          <ac:spMkLst>
            <pc:docMk/>
            <pc:sldMk cId="501137874" sldId="261"/>
            <ac:spMk id="80" creationId="{E8CCE107-A70B-4916-9A0B-751C70B9B597}"/>
          </ac:spMkLst>
        </pc:spChg>
        <pc:spChg chg="del">
          <ac:chgData name="Michał Pyclik" userId="6d1d9512d460d1ef" providerId="LiveId" clId="{2F4B62C3-0EDF-4466-B3C9-F9B3A09F28C0}" dt="2021-02-26T06:12:27.625" v="1672" actId="26606"/>
          <ac:spMkLst>
            <pc:docMk/>
            <pc:sldMk cId="501137874" sldId="261"/>
            <ac:spMk id="82" creationId="{9A925BC7-7CC5-4A0C-9B3D-8829EBF281BD}"/>
          </ac:spMkLst>
        </pc:spChg>
        <pc:spChg chg="del">
          <ac:chgData name="Michał Pyclik" userId="6d1d9512d460d1ef" providerId="LiveId" clId="{2F4B62C3-0EDF-4466-B3C9-F9B3A09F28C0}" dt="2021-02-26T06:12:27.625" v="1672" actId="26606"/>
          <ac:spMkLst>
            <pc:docMk/>
            <pc:sldMk cId="501137874" sldId="261"/>
            <ac:spMk id="84" creationId="{6E67D916-28C7-4965-BA3C-287FB857979C}"/>
          </ac:spMkLst>
        </pc:spChg>
        <pc:spChg chg="add">
          <ac:chgData name="Michał Pyclik" userId="6d1d9512d460d1ef" providerId="LiveId" clId="{2F4B62C3-0EDF-4466-B3C9-F9B3A09F28C0}" dt="2021-02-26T06:12:27.625" v="1672" actId="26606"/>
          <ac:spMkLst>
            <pc:docMk/>
            <pc:sldMk cId="501137874" sldId="261"/>
            <ac:spMk id="89" creationId="{7B055CAA-2668-4929-8202-DBD35A78E8EB}"/>
          </ac:spMkLst>
        </pc:spChg>
        <pc:spChg chg="add">
          <ac:chgData name="Michał Pyclik" userId="6d1d9512d460d1ef" providerId="LiveId" clId="{2F4B62C3-0EDF-4466-B3C9-F9B3A09F28C0}" dt="2021-02-26T06:12:27.625" v="1672" actId="26606"/>
          <ac:spMkLst>
            <pc:docMk/>
            <pc:sldMk cId="501137874" sldId="261"/>
            <ac:spMk id="91" creationId="{38F88ED4-721F-4A25-9A68-66C57B1F8D03}"/>
          </ac:spMkLst>
        </pc:spChg>
        <pc:spChg chg="add">
          <ac:chgData name="Michał Pyclik" userId="6d1d9512d460d1ef" providerId="LiveId" clId="{2F4B62C3-0EDF-4466-B3C9-F9B3A09F28C0}" dt="2021-02-26T06:12:27.625" v="1672" actId="26606"/>
          <ac:spMkLst>
            <pc:docMk/>
            <pc:sldMk cId="501137874" sldId="261"/>
            <ac:spMk id="93" creationId="{3A5A85F2-11BA-4322-9355-08C0DEC78035}"/>
          </ac:spMkLst>
        </pc:spChg>
        <pc:spChg chg="add">
          <ac:chgData name="Michał Pyclik" userId="6d1d9512d460d1ef" providerId="LiveId" clId="{2F4B62C3-0EDF-4466-B3C9-F9B3A09F28C0}" dt="2021-02-26T06:12:27.625" v="1672" actId="26606"/>
          <ac:spMkLst>
            <pc:docMk/>
            <pc:sldMk cId="501137874" sldId="261"/>
            <ac:spMk id="95" creationId="{1A88A0CA-0BDB-4A19-A648-638BE196B2BC}"/>
          </ac:spMkLst>
        </pc:spChg>
        <pc:picChg chg="add mod">
          <ac:chgData name="Michał Pyclik" userId="6d1d9512d460d1ef" providerId="LiveId" clId="{2F4B62C3-0EDF-4466-B3C9-F9B3A09F28C0}" dt="2021-02-26T06:12:27.625" v="1672" actId="26606"/>
          <ac:picMkLst>
            <pc:docMk/>
            <pc:sldMk cId="501137874" sldId="261"/>
            <ac:picMk id="3" creationId="{C6A8CC5E-F72A-4D16-9820-FB3419FBCAE8}"/>
          </ac:picMkLst>
        </pc:picChg>
      </pc:sldChg>
      <pc:sldChg chg="del">
        <pc:chgData name="Michał Pyclik" userId="6d1d9512d460d1ef" providerId="LiveId" clId="{2F4B62C3-0EDF-4466-B3C9-F9B3A09F28C0}" dt="2021-02-26T06:18:53.611" v="1981" actId="47"/>
        <pc:sldMkLst>
          <pc:docMk/>
          <pc:sldMk cId="3819317856" sldId="262"/>
        </pc:sldMkLst>
      </pc:sldChg>
      <pc:sldChg chg="modSp mod">
        <pc:chgData name="Michał Pyclik" userId="6d1d9512d460d1ef" providerId="LiveId" clId="{2F4B62C3-0EDF-4466-B3C9-F9B3A09F28C0}" dt="2021-02-26T06:30:56.672" v="2403" actId="20577"/>
        <pc:sldMkLst>
          <pc:docMk/>
          <pc:sldMk cId="4112880361" sldId="266"/>
        </pc:sldMkLst>
        <pc:spChg chg="mod">
          <ac:chgData name="Michał Pyclik" userId="6d1d9512d460d1ef" providerId="LiveId" clId="{2F4B62C3-0EDF-4466-B3C9-F9B3A09F28C0}" dt="2021-02-26T06:30:56.672" v="2403" actId="20577"/>
          <ac:spMkLst>
            <pc:docMk/>
            <pc:sldMk cId="4112880361" sldId="266"/>
            <ac:spMk id="3" creationId="{1436EBC3-D4D5-4A89-9B48-F7A4500A65B7}"/>
          </ac:spMkLst>
        </pc:spChg>
      </pc:sldChg>
      <pc:sldChg chg="modSp">
        <pc:chgData name="Michał Pyclik" userId="6d1d9512d460d1ef" providerId="LiveId" clId="{2F4B62C3-0EDF-4466-B3C9-F9B3A09F28C0}" dt="2021-02-26T06:19:14.904" v="1983" actId="12100"/>
        <pc:sldMkLst>
          <pc:docMk/>
          <pc:sldMk cId="317403593" sldId="267"/>
        </pc:sldMkLst>
        <pc:graphicFrameChg chg="mod">
          <ac:chgData name="Michał Pyclik" userId="6d1d9512d460d1ef" providerId="LiveId" clId="{2F4B62C3-0EDF-4466-B3C9-F9B3A09F28C0}" dt="2021-02-26T06:19:00.993" v="1982" actId="12100"/>
          <ac:graphicFrameMkLst>
            <pc:docMk/>
            <pc:sldMk cId="317403593" sldId="267"/>
            <ac:graphicFrameMk id="6" creationId="{81F77632-3618-4CDE-8F31-9052080A860C}"/>
          </ac:graphicFrameMkLst>
        </pc:graphicFrameChg>
        <pc:graphicFrameChg chg="mod">
          <ac:chgData name="Michał Pyclik" userId="6d1d9512d460d1ef" providerId="LiveId" clId="{2F4B62C3-0EDF-4466-B3C9-F9B3A09F28C0}" dt="2021-02-26T06:19:14.904" v="1983" actId="12100"/>
          <ac:graphicFrameMkLst>
            <pc:docMk/>
            <pc:sldMk cId="317403593" sldId="267"/>
            <ac:graphicFrameMk id="8" creationId="{F1E8DC15-7F4C-4487-AFE0-3FD4EA666877}"/>
          </ac:graphicFrameMkLst>
        </pc:graphicFrameChg>
      </pc:sldChg>
      <pc:sldChg chg="addSp delSp modSp mod setBg setClrOvrMap">
        <pc:chgData name="Michał Pyclik" userId="6d1d9512d460d1ef" providerId="LiveId" clId="{2F4B62C3-0EDF-4466-B3C9-F9B3A09F28C0}" dt="2021-02-26T06:20:13.200" v="1991" actId="12269"/>
        <pc:sldMkLst>
          <pc:docMk/>
          <pc:sldMk cId="7603465" sldId="268"/>
        </pc:sldMkLst>
        <pc:spChg chg="mod">
          <ac:chgData name="Michał Pyclik" userId="6d1d9512d460d1ef" providerId="LiveId" clId="{2F4B62C3-0EDF-4466-B3C9-F9B3A09F28C0}" dt="2021-02-26T06:19:54.493" v="1988" actId="26606"/>
          <ac:spMkLst>
            <pc:docMk/>
            <pc:sldMk cId="7603465" sldId="268"/>
            <ac:spMk id="2" creationId="{CAF01737-518B-4FF8-9E90-5C43C3F3688A}"/>
          </ac:spMkLst>
        </pc:spChg>
        <pc:spChg chg="del">
          <ac:chgData name="Michał Pyclik" userId="6d1d9512d460d1ef" providerId="LiveId" clId="{2F4B62C3-0EDF-4466-B3C9-F9B3A09F28C0}" dt="2021-02-26T06:19:54.493" v="1988" actId="26606"/>
          <ac:spMkLst>
            <pc:docMk/>
            <pc:sldMk cId="7603465" sldId="268"/>
            <ac:spMk id="71" creationId="{1BB56EB9-078F-4952-AC1F-149C7A0AE4D5}"/>
          </ac:spMkLst>
        </pc:spChg>
        <pc:spChg chg="del">
          <ac:chgData name="Michał Pyclik" userId="6d1d9512d460d1ef" providerId="LiveId" clId="{2F4B62C3-0EDF-4466-B3C9-F9B3A09F28C0}" dt="2021-02-26T06:19:54.493" v="1988" actId="26606"/>
          <ac:spMkLst>
            <pc:docMk/>
            <pc:sldMk cId="7603465" sldId="268"/>
            <ac:spMk id="73" creationId="{D3772EE4-ED5E-4D3A-A306-B22CF866786D}"/>
          </ac:spMkLst>
        </pc:spChg>
        <pc:spChg chg="del">
          <ac:chgData name="Michał Pyclik" userId="6d1d9512d460d1ef" providerId="LiveId" clId="{2F4B62C3-0EDF-4466-B3C9-F9B3A09F28C0}" dt="2021-02-26T06:19:54.493" v="1988" actId="26606"/>
          <ac:spMkLst>
            <pc:docMk/>
            <pc:sldMk cId="7603465" sldId="268"/>
            <ac:spMk id="75" creationId="{10058680-D07C-4893-B2B7-91543F18AB32}"/>
          </ac:spMkLst>
        </pc:spChg>
        <pc:spChg chg="del">
          <ac:chgData name="Michał Pyclik" userId="6d1d9512d460d1ef" providerId="LiveId" clId="{2F4B62C3-0EDF-4466-B3C9-F9B3A09F28C0}" dt="2021-02-26T06:19:54.493" v="1988" actId="26606"/>
          <ac:spMkLst>
            <pc:docMk/>
            <pc:sldMk cId="7603465" sldId="268"/>
            <ac:spMk id="77" creationId="{7B42427A-0A1F-4A55-8705-D9179F1E0CFB}"/>
          </ac:spMkLst>
        </pc:spChg>
        <pc:spChg chg="del">
          <ac:chgData name="Michał Pyclik" userId="6d1d9512d460d1ef" providerId="LiveId" clId="{2F4B62C3-0EDF-4466-B3C9-F9B3A09F28C0}" dt="2021-02-26T06:19:54.493" v="1988" actId="26606"/>
          <ac:spMkLst>
            <pc:docMk/>
            <pc:sldMk cId="7603465" sldId="268"/>
            <ac:spMk id="79" creationId="{EE54A6FE-D8CB-48A3-900B-053D4EBD3B85}"/>
          </ac:spMkLst>
        </pc:spChg>
        <pc:spChg chg="add">
          <ac:chgData name="Michał Pyclik" userId="6d1d9512d460d1ef" providerId="LiveId" clId="{2F4B62C3-0EDF-4466-B3C9-F9B3A09F28C0}" dt="2021-02-26T06:19:54.493" v="1988" actId="26606"/>
          <ac:spMkLst>
            <pc:docMk/>
            <pc:sldMk cId="7603465" sldId="268"/>
            <ac:spMk id="84" creationId="{8D2B4922-7602-46A0-9EEB-1F737C65FE3C}"/>
          </ac:spMkLst>
        </pc:spChg>
        <pc:spChg chg="add">
          <ac:chgData name="Michał Pyclik" userId="6d1d9512d460d1ef" providerId="LiveId" clId="{2F4B62C3-0EDF-4466-B3C9-F9B3A09F28C0}" dt="2021-02-26T06:19:54.493" v="1988" actId="26606"/>
          <ac:spMkLst>
            <pc:docMk/>
            <pc:sldMk cId="7603465" sldId="268"/>
            <ac:spMk id="86" creationId="{970450C2-785F-4B9A-ADCF-A3081A1CF7EF}"/>
          </ac:spMkLst>
        </pc:spChg>
        <pc:spChg chg="add">
          <ac:chgData name="Michał Pyclik" userId="6d1d9512d460d1ef" providerId="LiveId" clId="{2F4B62C3-0EDF-4466-B3C9-F9B3A09F28C0}" dt="2021-02-26T06:19:54.493" v="1988" actId="26606"/>
          <ac:spMkLst>
            <pc:docMk/>
            <pc:sldMk cId="7603465" sldId="268"/>
            <ac:spMk id="88" creationId="{6616FE08-2FA4-454F-8805-C2B340EE8CB0}"/>
          </ac:spMkLst>
        </pc:spChg>
        <pc:spChg chg="add">
          <ac:chgData name="Michał Pyclik" userId="6d1d9512d460d1ef" providerId="LiveId" clId="{2F4B62C3-0EDF-4466-B3C9-F9B3A09F28C0}" dt="2021-02-26T06:19:54.493" v="1988" actId="26606"/>
          <ac:spMkLst>
            <pc:docMk/>
            <pc:sldMk cId="7603465" sldId="268"/>
            <ac:spMk id="90" creationId="{AD6FD8DB-BEB0-487A-910E-E4D3E89D7389}"/>
          </ac:spMkLst>
        </pc:spChg>
        <pc:spChg chg="add">
          <ac:chgData name="Michał Pyclik" userId="6d1d9512d460d1ef" providerId="LiveId" clId="{2F4B62C3-0EDF-4466-B3C9-F9B3A09F28C0}" dt="2021-02-26T06:19:54.493" v="1988" actId="26606"/>
          <ac:spMkLst>
            <pc:docMk/>
            <pc:sldMk cId="7603465" sldId="268"/>
            <ac:spMk id="92" creationId="{E7F0B04F-9887-478F-B1F0-5B28D467D121}"/>
          </ac:spMkLst>
        </pc:spChg>
        <pc:graphicFrameChg chg="mod ord modGraphic">
          <ac:chgData name="Michał Pyclik" userId="6d1d9512d460d1ef" providerId="LiveId" clId="{2F4B62C3-0EDF-4466-B3C9-F9B3A09F28C0}" dt="2021-02-26T06:20:13.200" v="1991" actId="12269"/>
          <ac:graphicFrameMkLst>
            <pc:docMk/>
            <pc:sldMk cId="7603465" sldId="268"/>
            <ac:graphicFrameMk id="5" creationId="{74A04B68-57E9-4FCE-B704-596A0C78503A}"/>
          </ac:graphicFrameMkLst>
        </pc:graphicFrameChg>
        <pc:picChg chg="add mod">
          <ac:chgData name="Michał Pyclik" userId="6d1d9512d460d1ef" providerId="LiveId" clId="{2F4B62C3-0EDF-4466-B3C9-F9B3A09F28C0}" dt="2021-02-26T06:19:54.493" v="1988" actId="26606"/>
          <ac:picMkLst>
            <pc:docMk/>
            <pc:sldMk cId="7603465" sldId="268"/>
            <ac:picMk id="4" creationId="{66C12412-E496-4305-9159-3865AAF78CB6}"/>
          </ac:picMkLst>
        </pc:picChg>
        <pc:picChg chg="del">
          <ac:chgData name="Michał Pyclik" userId="6d1d9512d460d1ef" providerId="LiveId" clId="{2F4B62C3-0EDF-4466-B3C9-F9B3A09F28C0}" dt="2021-02-26T06:19:32.502" v="1986" actId="478"/>
          <ac:picMkLst>
            <pc:docMk/>
            <pc:sldMk cId="7603465" sldId="268"/>
            <ac:picMk id="6146" creationId="{58DBC2C9-212D-4161-B9FE-D4A6E92F4E99}"/>
          </ac:picMkLst>
        </pc:picChg>
      </pc:sldChg>
      <pc:sldChg chg="addSp delSp modSp mod">
        <pc:chgData name="Michał Pyclik" userId="6d1d9512d460d1ef" providerId="LiveId" clId="{2F4B62C3-0EDF-4466-B3C9-F9B3A09F28C0}" dt="2021-02-26T06:22:17.022" v="2145" actId="20577"/>
        <pc:sldMkLst>
          <pc:docMk/>
          <pc:sldMk cId="163805568" sldId="269"/>
        </pc:sldMkLst>
        <pc:spChg chg="mod">
          <ac:chgData name="Michał Pyclik" userId="6d1d9512d460d1ef" providerId="LiveId" clId="{2F4B62C3-0EDF-4466-B3C9-F9B3A09F28C0}" dt="2021-02-26T06:20:53.118" v="1994" actId="26606"/>
          <ac:spMkLst>
            <pc:docMk/>
            <pc:sldMk cId="163805568" sldId="269"/>
            <ac:spMk id="2" creationId="{CAF01737-518B-4FF8-9E90-5C43C3F3688A}"/>
          </ac:spMkLst>
        </pc:spChg>
        <pc:spChg chg="mod ord">
          <ac:chgData name="Michał Pyclik" userId="6d1d9512d460d1ef" providerId="LiveId" clId="{2F4B62C3-0EDF-4466-B3C9-F9B3A09F28C0}" dt="2021-02-26T06:22:17.022" v="2145" actId="20577"/>
          <ac:spMkLst>
            <pc:docMk/>
            <pc:sldMk cId="163805568" sldId="269"/>
            <ac:spMk id="3" creationId="{1436EBC3-D4D5-4A89-9B48-F7A4500A65B7}"/>
          </ac:spMkLst>
        </pc:spChg>
        <pc:spChg chg="del">
          <ac:chgData name="Michał Pyclik" userId="6d1d9512d460d1ef" providerId="LiveId" clId="{2F4B62C3-0EDF-4466-B3C9-F9B3A09F28C0}" dt="2021-02-26T06:20:53.118" v="1994" actId="26606"/>
          <ac:spMkLst>
            <pc:docMk/>
            <pc:sldMk cId="163805568" sldId="269"/>
            <ac:spMk id="74" creationId="{9831CBB7-4817-4B54-A7F9-0AE2D0C47870}"/>
          </ac:spMkLst>
        </pc:spChg>
        <pc:spChg chg="del">
          <ac:chgData name="Michał Pyclik" userId="6d1d9512d460d1ef" providerId="LiveId" clId="{2F4B62C3-0EDF-4466-B3C9-F9B3A09F28C0}" dt="2021-02-26T06:20:53.118" v="1994" actId="26606"/>
          <ac:spMkLst>
            <pc:docMk/>
            <pc:sldMk cId="163805568" sldId="269"/>
            <ac:spMk id="75" creationId="{96BC321D-B05F-4857-8880-97F61B9B7858}"/>
          </ac:spMkLst>
        </pc:spChg>
        <pc:spChg chg="add">
          <ac:chgData name="Michał Pyclik" userId="6d1d9512d460d1ef" providerId="LiveId" clId="{2F4B62C3-0EDF-4466-B3C9-F9B3A09F28C0}" dt="2021-02-26T06:20:53.118" v="1994" actId="26606"/>
          <ac:spMkLst>
            <pc:docMk/>
            <pc:sldMk cId="163805568" sldId="269"/>
            <ac:spMk id="135" creationId="{8D2B4922-7602-46A0-9EEB-1F737C65FE3C}"/>
          </ac:spMkLst>
        </pc:spChg>
        <pc:spChg chg="add">
          <ac:chgData name="Michał Pyclik" userId="6d1d9512d460d1ef" providerId="LiveId" clId="{2F4B62C3-0EDF-4466-B3C9-F9B3A09F28C0}" dt="2021-02-26T06:20:53.118" v="1994" actId="26606"/>
          <ac:spMkLst>
            <pc:docMk/>
            <pc:sldMk cId="163805568" sldId="269"/>
            <ac:spMk id="137" creationId="{970450C2-785F-4B9A-ADCF-A3081A1CF7EF}"/>
          </ac:spMkLst>
        </pc:spChg>
        <pc:spChg chg="add">
          <ac:chgData name="Michał Pyclik" userId="6d1d9512d460d1ef" providerId="LiveId" clId="{2F4B62C3-0EDF-4466-B3C9-F9B3A09F28C0}" dt="2021-02-26T06:20:53.118" v="1994" actId="26606"/>
          <ac:spMkLst>
            <pc:docMk/>
            <pc:sldMk cId="163805568" sldId="269"/>
            <ac:spMk id="139" creationId="{6616FE08-2FA4-454F-8805-C2B340EE8CB0}"/>
          </ac:spMkLst>
        </pc:spChg>
        <pc:spChg chg="add">
          <ac:chgData name="Michał Pyclik" userId="6d1d9512d460d1ef" providerId="LiveId" clId="{2F4B62C3-0EDF-4466-B3C9-F9B3A09F28C0}" dt="2021-02-26T06:20:53.118" v="1994" actId="26606"/>
          <ac:spMkLst>
            <pc:docMk/>
            <pc:sldMk cId="163805568" sldId="269"/>
            <ac:spMk id="141" creationId="{AD6FD8DB-BEB0-487A-910E-E4D3E89D7389}"/>
          </ac:spMkLst>
        </pc:spChg>
        <pc:spChg chg="add">
          <ac:chgData name="Michał Pyclik" userId="6d1d9512d460d1ef" providerId="LiveId" clId="{2F4B62C3-0EDF-4466-B3C9-F9B3A09F28C0}" dt="2021-02-26T06:20:53.118" v="1994" actId="26606"/>
          <ac:spMkLst>
            <pc:docMk/>
            <pc:sldMk cId="163805568" sldId="269"/>
            <ac:spMk id="143" creationId="{E7F0B04F-9887-478F-B1F0-5B28D467D121}"/>
          </ac:spMkLst>
        </pc:spChg>
        <pc:picChg chg="add mod">
          <ac:chgData name="Michał Pyclik" userId="6d1d9512d460d1ef" providerId="LiveId" clId="{2F4B62C3-0EDF-4466-B3C9-F9B3A09F28C0}" dt="2021-02-26T06:21:02.430" v="1995" actId="1366"/>
          <ac:picMkLst>
            <pc:docMk/>
            <pc:sldMk cId="163805568" sldId="269"/>
            <ac:picMk id="4098" creationId="{515B538C-1558-4486-AD5D-F505199F873A}"/>
          </ac:picMkLst>
        </pc:picChg>
        <pc:picChg chg="del">
          <ac:chgData name="Michał Pyclik" userId="6d1d9512d460d1ef" providerId="LiveId" clId="{2F4B62C3-0EDF-4466-B3C9-F9B3A09F28C0}" dt="2021-02-26T06:20:21.340" v="1992" actId="478"/>
          <ac:picMkLst>
            <pc:docMk/>
            <pc:sldMk cId="163805568" sldId="269"/>
            <ac:picMk id="7170" creationId="{5EEAFFE5-C8CE-4CB1-A78E-568737DFE172}"/>
          </ac:picMkLst>
        </pc:picChg>
      </pc:sldChg>
      <pc:sldChg chg="modSp mod">
        <pc:chgData name="Michał Pyclik" userId="6d1d9512d460d1ef" providerId="LiveId" clId="{2F4B62C3-0EDF-4466-B3C9-F9B3A09F28C0}" dt="2021-02-26T06:01:41.705" v="679" actId="20577"/>
        <pc:sldMkLst>
          <pc:docMk/>
          <pc:sldMk cId="1319818644" sldId="281"/>
        </pc:sldMkLst>
        <pc:spChg chg="mod">
          <ac:chgData name="Michał Pyclik" userId="6d1d9512d460d1ef" providerId="LiveId" clId="{2F4B62C3-0EDF-4466-B3C9-F9B3A09F28C0}" dt="2021-02-26T06:01:41.705" v="679" actId="20577"/>
          <ac:spMkLst>
            <pc:docMk/>
            <pc:sldMk cId="1319818644" sldId="281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2F4B62C3-0EDF-4466-B3C9-F9B3A09F28C0}" dt="2021-02-26T06:15:23.967" v="1878" actId="1076"/>
        <pc:sldMkLst>
          <pc:docMk/>
          <pc:sldMk cId="3548689430" sldId="284"/>
        </pc:sldMkLst>
        <pc:spChg chg="mod ord">
          <ac:chgData name="Michał Pyclik" userId="6d1d9512d460d1ef" providerId="LiveId" clId="{2F4B62C3-0EDF-4466-B3C9-F9B3A09F28C0}" dt="2021-02-26T06:15:23.967" v="1878" actId="1076"/>
          <ac:spMkLst>
            <pc:docMk/>
            <pc:sldMk cId="3548689430" sldId="284"/>
            <ac:spMk id="7" creationId="{9FE0CC8F-6F9A-4C9B-8CD3-A8FD136AD841}"/>
          </ac:spMkLst>
        </pc:spChg>
        <pc:spChg chg="del">
          <ac:chgData name="Michał Pyclik" userId="6d1d9512d460d1ef" providerId="LiveId" clId="{2F4B62C3-0EDF-4466-B3C9-F9B3A09F28C0}" dt="2021-02-26T06:14:07.043" v="1769" actId="26606"/>
          <ac:spMkLst>
            <pc:docMk/>
            <pc:sldMk cId="3548689430" sldId="284"/>
            <ac:spMk id="135" creationId="{9831CBB7-4817-4B54-A7F9-0AE2D0C47870}"/>
          </ac:spMkLst>
        </pc:spChg>
        <pc:spChg chg="del">
          <ac:chgData name="Michał Pyclik" userId="6d1d9512d460d1ef" providerId="LiveId" clId="{2F4B62C3-0EDF-4466-B3C9-F9B3A09F28C0}" dt="2021-02-26T06:14:07.043" v="1769" actId="26606"/>
          <ac:spMkLst>
            <pc:docMk/>
            <pc:sldMk cId="3548689430" sldId="284"/>
            <ac:spMk id="137" creationId="{96BC321D-B05F-4857-8880-97F61B9B7858}"/>
          </ac:spMkLst>
        </pc:spChg>
        <pc:spChg chg="add">
          <ac:chgData name="Michał Pyclik" userId="6d1d9512d460d1ef" providerId="LiveId" clId="{2F4B62C3-0EDF-4466-B3C9-F9B3A09F28C0}" dt="2021-02-26T06:14:07.043" v="1769" actId="26606"/>
          <ac:spMkLst>
            <pc:docMk/>
            <pc:sldMk cId="3548689430" sldId="284"/>
            <ac:spMk id="139" creationId="{7B055CAA-2668-4929-8202-DBD35A78E8EB}"/>
          </ac:spMkLst>
        </pc:spChg>
        <pc:spChg chg="add">
          <ac:chgData name="Michał Pyclik" userId="6d1d9512d460d1ef" providerId="LiveId" clId="{2F4B62C3-0EDF-4466-B3C9-F9B3A09F28C0}" dt="2021-02-26T06:14:07.043" v="1769" actId="26606"/>
          <ac:spMkLst>
            <pc:docMk/>
            <pc:sldMk cId="3548689430" sldId="284"/>
            <ac:spMk id="140" creationId="{38F88ED4-721F-4A25-9A68-66C57B1F8D03}"/>
          </ac:spMkLst>
        </pc:spChg>
        <pc:spChg chg="add">
          <ac:chgData name="Michał Pyclik" userId="6d1d9512d460d1ef" providerId="LiveId" clId="{2F4B62C3-0EDF-4466-B3C9-F9B3A09F28C0}" dt="2021-02-26T06:14:07.043" v="1769" actId="26606"/>
          <ac:spMkLst>
            <pc:docMk/>
            <pc:sldMk cId="3548689430" sldId="284"/>
            <ac:spMk id="141" creationId="{3A5A85F2-11BA-4322-9355-08C0DEC78035}"/>
          </ac:spMkLst>
        </pc:spChg>
        <pc:spChg chg="add">
          <ac:chgData name="Michał Pyclik" userId="6d1d9512d460d1ef" providerId="LiveId" clId="{2F4B62C3-0EDF-4466-B3C9-F9B3A09F28C0}" dt="2021-02-26T06:14:07.043" v="1769" actId="26606"/>
          <ac:spMkLst>
            <pc:docMk/>
            <pc:sldMk cId="3548689430" sldId="284"/>
            <ac:spMk id="142" creationId="{1A88A0CA-0BDB-4A19-A648-638BE196B2BC}"/>
          </ac:spMkLst>
        </pc:spChg>
        <pc:picChg chg="add mod">
          <ac:chgData name="Michał Pyclik" userId="6d1d9512d460d1ef" providerId="LiveId" clId="{2F4B62C3-0EDF-4466-B3C9-F9B3A09F28C0}" dt="2021-02-26T06:14:07.043" v="1769" actId="26606"/>
          <ac:picMkLst>
            <pc:docMk/>
            <pc:sldMk cId="3548689430" sldId="284"/>
            <ac:picMk id="3" creationId="{3FF87995-495C-4263-B59D-305B9F8DFE02}"/>
          </ac:picMkLst>
        </pc:picChg>
        <pc:picChg chg="del">
          <ac:chgData name="Michał Pyclik" userId="6d1d9512d460d1ef" providerId="LiveId" clId="{2F4B62C3-0EDF-4466-B3C9-F9B3A09F28C0}" dt="2021-02-26T06:13:07.569" v="1767" actId="478"/>
          <ac:picMkLst>
            <pc:docMk/>
            <pc:sldMk cId="3548689430" sldId="284"/>
            <ac:picMk id="3074" creationId="{FCC17216-2D1C-47CA-BBE8-D5EB4D67BF56}"/>
          </ac:picMkLst>
        </pc:picChg>
      </pc:sldChg>
      <pc:sldChg chg="addSp delSp modSp mod">
        <pc:chgData name="Michał Pyclik" userId="6d1d9512d460d1ef" providerId="LiveId" clId="{2F4B62C3-0EDF-4466-B3C9-F9B3A09F28C0}" dt="2021-02-26T06:17:09.367" v="1963" actId="20577"/>
        <pc:sldMkLst>
          <pc:docMk/>
          <pc:sldMk cId="768911231" sldId="285"/>
        </pc:sldMkLst>
        <pc:spChg chg="mod ord">
          <ac:chgData name="Michał Pyclik" userId="6d1d9512d460d1ef" providerId="LiveId" clId="{2F4B62C3-0EDF-4466-B3C9-F9B3A09F28C0}" dt="2021-02-26T06:17:09.367" v="1963" actId="20577"/>
          <ac:spMkLst>
            <pc:docMk/>
            <pc:sldMk cId="768911231" sldId="285"/>
            <ac:spMk id="7" creationId="{9FE0CC8F-6F9A-4C9B-8CD3-A8FD136AD841}"/>
          </ac:spMkLst>
        </pc:spChg>
        <pc:spChg chg="add">
          <ac:chgData name="Michał Pyclik" userId="6d1d9512d460d1ef" providerId="LiveId" clId="{2F4B62C3-0EDF-4466-B3C9-F9B3A09F28C0}" dt="2021-02-26T06:16:17.706" v="1886" actId="26606"/>
          <ac:spMkLst>
            <pc:docMk/>
            <pc:sldMk cId="768911231" sldId="285"/>
            <ac:spMk id="70" creationId="{7B055CAA-2668-4929-8202-DBD35A78E8EB}"/>
          </ac:spMkLst>
        </pc:spChg>
        <pc:spChg chg="add">
          <ac:chgData name="Michał Pyclik" userId="6d1d9512d460d1ef" providerId="LiveId" clId="{2F4B62C3-0EDF-4466-B3C9-F9B3A09F28C0}" dt="2021-02-26T06:16:17.706" v="1886" actId="26606"/>
          <ac:spMkLst>
            <pc:docMk/>
            <pc:sldMk cId="768911231" sldId="285"/>
            <ac:spMk id="72" creationId="{38F88ED4-721F-4A25-9A68-66C57B1F8D03}"/>
          </ac:spMkLst>
        </pc:spChg>
        <pc:spChg chg="add">
          <ac:chgData name="Michał Pyclik" userId="6d1d9512d460d1ef" providerId="LiveId" clId="{2F4B62C3-0EDF-4466-B3C9-F9B3A09F28C0}" dt="2021-02-26T06:16:17.706" v="1886" actId="26606"/>
          <ac:spMkLst>
            <pc:docMk/>
            <pc:sldMk cId="768911231" sldId="285"/>
            <ac:spMk id="74" creationId="{3A5A85F2-11BA-4322-9355-08C0DEC78035}"/>
          </ac:spMkLst>
        </pc:spChg>
        <pc:spChg chg="add">
          <ac:chgData name="Michał Pyclik" userId="6d1d9512d460d1ef" providerId="LiveId" clId="{2F4B62C3-0EDF-4466-B3C9-F9B3A09F28C0}" dt="2021-02-26T06:16:17.706" v="1886" actId="26606"/>
          <ac:spMkLst>
            <pc:docMk/>
            <pc:sldMk cId="768911231" sldId="285"/>
            <ac:spMk id="76" creationId="{1A88A0CA-0BDB-4A19-A648-638BE196B2BC}"/>
          </ac:spMkLst>
        </pc:spChg>
        <pc:spChg chg="del">
          <ac:chgData name="Michał Pyclik" userId="6d1d9512d460d1ef" providerId="LiveId" clId="{2F4B62C3-0EDF-4466-B3C9-F9B3A09F28C0}" dt="2021-02-26T06:16:17.706" v="1886" actId="26606"/>
          <ac:spMkLst>
            <pc:docMk/>
            <pc:sldMk cId="768911231" sldId="285"/>
            <ac:spMk id="192" creationId="{3CED7894-4F62-4A6C-8DB5-DB5BE08E9C03}"/>
          </ac:spMkLst>
        </pc:spChg>
        <pc:spChg chg="del">
          <ac:chgData name="Michał Pyclik" userId="6d1d9512d460d1ef" providerId="LiveId" clId="{2F4B62C3-0EDF-4466-B3C9-F9B3A09F28C0}" dt="2021-02-26T06:16:17.706" v="1886" actId="26606"/>
          <ac:spMkLst>
            <pc:docMk/>
            <pc:sldMk cId="768911231" sldId="285"/>
            <ac:spMk id="193" creationId="{E536F3B4-50F6-4C52-8F76-4EB1214719DC}"/>
          </ac:spMkLst>
        </pc:spChg>
        <pc:picChg chg="add mod">
          <ac:chgData name="Michał Pyclik" userId="6d1d9512d460d1ef" providerId="LiveId" clId="{2F4B62C3-0EDF-4466-B3C9-F9B3A09F28C0}" dt="2021-02-26T06:16:17.706" v="1886" actId="26606"/>
          <ac:picMkLst>
            <pc:docMk/>
            <pc:sldMk cId="768911231" sldId="285"/>
            <ac:picMk id="3" creationId="{2F2A589A-3B77-4212-AE4E-0666091AA04A}"/>
          </ac:picMkLst>
        </pc:picChg>
        <pc:picChg chg="del">
          <ac:chgData name="Michał Pyclik" userId="6d1d9512d460d1ef" providerId="LiveId" clId="{2F4B62C3-0EDF-4466-B3C9-F9B3A09F28C0}" dt="2021-02-26T06:15:39.037" v="1881" actId="478"/>
          <ac:picMkLst>
            <pc:docMk/>
            <pc:sldMk cId="768911231" sldId="285"/>
            <ac:picMk id="2052" creationId="{ACB2446D-3AED-4E11-B8A6-A84EC5A44528}"/>
          </ac:picMkLst>
        </pc:picChg>
      </pc:sldChg>
      <pc:sldChg chg="addSp delSp modSp mod">
        <pc:chgData name="Michał Pyclik" userId="6d1d9512d460d1ef" providerId="LiveId" clId="{2F4B62C3-0EDF-4466-B3C9-F9B3A09F28C0}" dt="2021-02-26T06:17:40.770" v="1969" actId="1076"/>
        <pc:sldMkLst>
          <pc:docMk/>
          <pc:sldMk cId="997852587" sldId="286"/>
        </pc:sldMkLst>
        <pc:spChg chg="mod ord">
          <ac:chgData name="Michał Pyclik" userId="6d1d9512d460d1ef" providerId="LiveId" clId="{2F4B62C3-0EDF-4466-B3C9-F9B3A09F28C0}" dt="2021-02-26T06:17:40.770" v="1969" actId="1076"/>
          <ac:spMkLst>
            <pc:docMk/>
            <pc:sldMk cId="997852587" sldId="286"/>
            <ac:spMk id="7" creationId="{9FE0CC8F-6F9A-4C9B-8CD3-A8FD136AD841}"/>
          </ac:spMkLst>
        </pc:spChg>
        <pc:spChg chg="add">
          <ac:chgData name="Michał Pyclik" userId="6d1d9512d460d1ef" providerId="LiveId" clId="{2F4B62C3-0EDF-4466-B3C9-F9B3A09F28C0}" dt="2021-02-26T06:17:34.801" v="1966" actId="26606"/>
          <ac:spMkLst>
            <pc:docMk/>
            <pc:sldMk cId="997852587" sldId="286"/>
            <ac:spMk id="86" creationId="{3A5A85F2-11BA-4322-9355-08C0DEC78035}"/>
          </ac:spMkLst>
        </pc:spChg>
        <pc:spChg chg="add">
          <ac:chgData name="Michał Pyclik" userId="6d1d9512d460d1ef" providerId="LiveId" clId="{2F4B62C3-0EDF-4466-B3C9-F9B3A09F28C0}" dt="2021-02-26T06:17:34.801" v="1966" actId="26606"/>
          <ac:spMkLst>
            <pc:docMk/>
            <pc:sldMk cId="997852587" sldId="286"/>
            <ac:spMk id="88" creationId="{1A88A0CA-0BDB-4A19-A648-638BE196B2BC}"/>
          </ac:spMkLst>
        </pc:spChg>
        <pc:spChg chg="del">
          <ac:chgData name="Michał Pyclik" userId="6d1d9512d460d1ef" providerId="LiveId" clId="{2F4B62C3-0EDF-4466-B3C9-F9B3A09F28C0}" dt="2021-02-26T06:17:34.801" v="1966" actId="26606"/>
          <ac:spMkLst>
            <pc:docMk/>
            <pc:sldMk cId="997852587" sldId="286"/>
            <ac:spMk id="139" creationId="{3CED7894-4F62-4A6C-8DB5-DB5BE08E9C03}"/>
          </ac:spMkLst>
        </pc:spChg>
        <pc:spChg chg="del">
          <ac:chgData name="Michał Pyclik" userId="6d1d9512d460d1ef" providerId="LiveId" clId="{2F4B62C3-0EDF-4466-B3C9-F9B3A09F28C0}" dt="2021-02-26T06:17:34.801" v="1966" actId="26606"/>
          <ac:spMkLst>
            <pc:docMk/>
            <pc:sldMk cId="997852587" sldId="286"/>
            <ac:spMk id="141" creationId="{E536F3B4-50F6-4C52-8F76-4EB1214719DC}"/>
          </ac:spMkLst>
        </pc:spChg>
        <pc:spChg chg="add">
          <ac:chgData name="Michał Pyclik" userId="6d1d9512d460d1ef" providerId="LiveId" clId="{2F4B62C3-0EDF-4466-B3C9-F9B3A09F28C0}" dt="2021-02-26T06:17:34.801" v="1966" actId="26606"/>
          <ac:spMkLst>
            <pc:docMk/>
            <pc:sldMk cId="997852587" sldId="286"/>
            <ac:spMk id="143" creationId="{7B055CAA-2668-4929-8202-DBD35A78E8EB}"/>
          </ac:spMkLst>
        </pc:spChg>
        <pc:spChg chg="add">
          <ac:chgData name="Michał Pyclik" userId="6d1d9512d460d1ef" providerId="LiveId" clId="{2F4B62C3-0EDF-4466-B3C9-F9B3A09F28C0}" dt="2021-02-26T06:17:34.801" v="1966" actId="26606"/>
          <ac:spMkLst>
            <pc:docMk/>
            <pc:sldMk cId="997852587" sldId="286"/>
            <ac:spMk id="144" creationId="{38F88ED4-721F-4A25-9A68-66C57B1F8D03}"/>
          </ac:spMkLst>
        </pc:spChg>
        <pc:picChg chg="add mod">
          <ac:chgData name="Michał Pyclik" userId="6d1d9512d460d1ef" providerId="LiveId" clId="{2F4B62C3-0EDF-4466-B3C9-F9B3A09F28C0}" dt="2021-02-26T06:17:34.801" v="1966" actId="26606"/>
          <ac:picMkLst>
            <pc:docMk/>
            <pc:sldMk cId="997852587" sldId="286"/>
            <ac:picMk id="3" creationId="{0A3C9D8D-B5FD-4A8C-B767-1D2EC978EE00}"/>
          </ac:picMkLst>
        </pc:picChg>
        <pc:picChg chg="del">
          <ac:chgData name="Michał Pyclik" userId="6d1d9512d460d1ef" providerId="LiveId" clId="{2F4B62C3-0EDF-4466-B3C9-F9B3A09F28C0}" dt="2021-02-26T06:17:20.281" v="1964" actId="478"/>
          <ac:picMkLst>
            <pc:docMk/>
            <pc:sldMk cId="997852587" sldId="286"/>
            <ac:picMk id="1030" creationId="{98D3F32F-8A8F-433E-BCE6-00B66D621BA3}"/>
          </ac:picMkLst>
        </pc:picChg>
      </pc:sldChg>
      <pc:sldChg chg="addSp modSp mod">
        <pc:chgData name="Michał Pyclik" userId="6d1d9512d460d1ef" providerId="LiveId" clId="{2F4B62C3-0EDF-4466-B3C9-F9B3A09F28C0}" dt="2021-02-26T06:18:47.954" v="1980" actId="1076"/>
        <pc:sldMkLst>
          <pc:docMk/>
          <pc:sldMk cId="3690888665" sldId="287"/>
        </pc:sldMkLst>
        <pc:graphicFrameChg chg="mod">
          <ac:chgData name="Michał Pyclik" userId="6d1d9512d460d1ef" providerId="LiveId" clId="{2F4B62C3-0EDF-4466-B3C9-F9B3A09F28C0}" dt="2021-02-26T06:18:45.738" v="1979" actId="1076"/>
          <ac:graphicFrameMkLst>
            <pc:docMk/>
            <pc:sldMk cId="3690888665" sldId="287"/>
            <ac:graphicFrameMk id="10" creationId="{B86486F2-A5D3-46B6-AB6E-1EEA77166B14}"/>
          </ac:graphicFrameMkLst>
        </pc:graphicFrameChg>
        <pc:picChg chg="add mod">
          <ac:chgData name="Michał Pyclik" userId="6d1d9512d460d1ef" providerId="LiveId" clId="{2F4B62C3-0EDF-4466-B3C9-F9B3A09F28C0}" dt="2021-02-26T06:18:47.954" v="1980" actId="1076"/>
          <ac:picMkLst>
            <pc:docMk/>
            <pc:sldMk cId="3690888665" sldId="287"/>
            <ac:picMk id="3" creationId="{4C46D956-715C-4330-9092-A3625E8D2627}"/>
          </ac:picMkLst>
        </pc:picChg>
      </pc:sldChg>
      <pc:sldChg chg="modSp">
        <pc:chgData name="Michał Pyclik" userId="6d1d9512d460d1ef" providerId="LiveId" clId="{2F4B62C3-0EDF-4466-B3C9-F9B3A09F28C0}" dt="2021-02-26T06:19:28.289" v="1985" actId="12100"/>
        <pc:sldMkLst>
          <pc:docMk/>
          <pc:sldMk cId="2761757635" sldId="288"/>
        </pc:sldMkLst>
        <pc:graphicFrameChg chg="mod">
          <ac:chgData name="Michał Pyclik" userId="6d1d9512d460d1ef" providerId="LiveId" clId="{2F4B62C3-0EDF-4466-B3C9-F9B3A09F28C0}" dt="2021-02-26T06:19:23.302" v="1984" actId="12100"/>
          <ac:graphicFrameMkLst>
            <pc:docMk/>
            <pc:sldMk cId="2761757635" sldId="288"/>
            <ac:graphicFrameMk id="6" creationId="{81F77632-3618-4CDE-8F31-9052080A860C}"/>
          </ac:graphicFrameMkLst>
        </pc:graphicFrameChg>
        <pc:graphicFrameChg chg="mod">
          <ac:chgData name="Michał Pyclik" userId="6d1d9512d460d1ef" providerId="LiveId" clId="{2F4B62C3-0EDF-4466-B3C9-F9B3A09F28C0}" dt="2021-02-26T06:19:28.289" v="1985" actId="12100"/>
          <ac:graphicFrameMkLst>
            <pc:docMk/>
            <pc:sldMk cId="2761757635" sldId="288"/>
            <ac:graphicFrameMk id="8" creationId="{F1E8DC15-7F4C-4487-AFE0-3FD4EA666877}"/>
          </ac:graphicFrameMkLst>
        </pc:graphicFrameChg>
      </pc:sldChg>
      <pc:sldChg chg="del">
        <pc:chgData name="Michał Pyclik" userId="6d1d9512d460d1ef" providerId="LiveId" clId="{2F4B62C3-0EDF-4466-B3C9-F9B3A09F28C0}" dt="2021-02-26T06:04:29.863" v="949" actId="47"/>
        <pc:sldMkLst>
          <pc:docMk/>
          <pc:sldMk cId="1993361422" sldId="291"/>
        </pc:sldMkLst>
      </pc:sldChg>
      <pc:sldChg chg="addSp delSp modSp mod">
        <pc:chgData name="Michał Pyclik" userId="6d1d9512d460d1ef" providerId="LiveId" clId="{2F4B62C3-0EDF-4466-B3C9-F9B3A09F28C0}" dt="2021-02-26T06:25:05.693" v="2203" actId="1076"/>
        <pc:sldMkLst>
          <pc:docMk/>
          <pc:sldMk cId="1879237960" sldId="292"/>
        </pc:sldMkLst>
        <pc:spChg chg="mod">
          <ac:chgData name="Michał Pyclik" userId="6d1d9512d460d1ef" providerId="LiveId" clId="{2F4B62C3-0EDF-4466-B3C9-F9B3A09F28C0}" dt="2021-02-26T06:23:56.859" v="2148" actId="14100"/>
          <ac:spMkLst>
            <pc:docMk/>
            <pc:sldMk cId="1879237960" sldId="292"/>
            <ac:spMk id="2" creationId="{CAF01737-518B-4FF8-9E90-5C43C3F3688A}"/>
          </ac:spMkLst>
        </pc:spChg>
        <pc:spChg chg="del mod">
          <ac:chgData name="Michał Pyclik" userId="6d1d9512d460d1ef" providerId="LiveId" clId="{2F4B62C3-0EDF-4466-B3C9-F9B3A09F28C0}" dt="2021-02-26T06:24:00.604" v="2151" actId="478"/>
          <ac:spMkLst>
            <pc:docMk/>
            <pc:sldMk cId="1879237960" sldId="292"/>
            <ac:spMk id="3" creationId="{1436EBC3-D4D5-4A89-9B48-F7A4500A65B7}"/>
          </ac:spMkLst>
        </pc:spChg>
        <pc:spChg chg="add del mod">
          <ac:chgData name="Michał Pyclik" userId="6d1d9512d460d1ef" providerId="LiveId" clId="{2F4B62C3-0EDF-4466-B3C9-F9B3A09F28C0}" dt="2021-02-26T06:24:03.141" v="2152" actId="478"/>
          <ac:spMkLst>
            <pc:docMk/>
            <pc:sldMk cId="1879237960" sldId="292"/>
            <ac:spMk id="5" creationId="{3874CC13-4253-487A-BAEE-9844E183354F}"/>
          </ac:spMkLst>
        </pc:spChg>
        <pc:spChg chg="add mod">
          <ac:chgData name="Michał Pyclik" userId="6d1d9512d460d1ef" providerId="LiveId" clId="{2F4B62C3-0EDF-4466-B3C9-F9B3A09F28C0}" dt="2021-02-26T06:24:27.295" v="2171" actId="1076"/>
          <ac:spMkLst>
            <pc:docMk/>
            <pc:sldMk cId="1879237960" sldId="292"/>
            <ac:spMk id="6" creationId="{FA558A53-B895-4B14-8280-CF6568534128}"/>
          </ac:spMkLst>
        </pc:spChg>
        <pc:spChg chg="add mod">
          <ac:chgData name="Michał Pyclik" userId="6d1d9512d460d1ef" providerId="LiveId" clId="{2F4B62C3-0EDF-4466-B3C9-F9B3A09F28C0}" dt="2021-02-26T06:25:05.693" v="2203" actId="1076"/>
          <ac:spMkLst>
            <pc:docMk/>
            <pc:sldMk cId="1879237960" sldId="292"/>
            <ac:spMk id="7" creationId="{AC8976FD-63CB-422C-8511-3432FE11238F}"/>
          </ac:spMkLst>
        </pc:spChg>
        <pc:spChg chg="add mod">
          <ac:chgData name="Michał Pyclik" userId="6d1d9512d460d1ef" providerId="LiveId" clId="{2F4B62C3-0EDF-4466-B3C9-F9B3A09F28C0}" dt="2021-02-26T06:24:44.907" v="2177" actId="1076"/>
          <ac:spMkLst>
            <pc:docMk/>
            <pc:sldMk cId="1879237960" sldId="292"/>
            <ac:spMk id="10" creationId="{2E85992C-D240-4AA3-9E69-1F72530E6670}"/>
          </ac:spMkLst>
        </pc:spChg>
        <pc:picChg chg="del">
          <ac:chgData name="Michał Pyclik" userId="6d1d9512d460d1ef" providerId="LiveId" clId="{2F4B62C3-0EDF-4466-B3C9-F9B3A09F28C0}" dt="2021-02-26T06:23:49.724" v="2146" actId="478"/>
          <ac:picMkLst>
            <pc:docMk/>
            <pc:sldMk cId="1879237960" sldId="292"/>
            <ac:picMk id="8194" creationId="{557A4B1D-9868-430C-8D67-6DF6EFF1B301}"/>
          </ac:picMkLst>
        </pc:picChg>
      </pc:sldChg>
      <pc:sldChg chg="del">
        <pc:chgData name="Michał Pyclik" userId="6d1d9512d460d1ef" providerId="LiveId" clId="{2F4B62C3-0EDF-4466-B3C9-F9B3A09F28C0}" dt="2021-02-26T06:18:53.611" v="1981" actId="47"/>
        <pc:sldMkLst>
          <pc:docMk/>
          <pc:sldMk cId="3652872616" sldId="293"/>
        </pc:sldMkLst>
      </pc:sldChg>
      <pc:sldChg chg="del">
        <pc:chgData name="Michał Pyclik" userId="6d1d9512d460d1ef" providerId="LiveId" clId="{2F4B62C3-0EDF-4466-B3C9-F9B3A09F28C0}" dt="2021-02-26T06:18:53.611" v="1981" actId="47"/>
        <pc:sldMkLst>
          <pc:docMk/>
          <pc:sldMk cId="1453431515" sldId="294"/>
        </pc:sldMkLst>
      </pc:sldChg>
      <pc:sldChg chg="del">
        <pc:chgData name="Michał Pyclik" userId="6d1d9512d460d1ef" providerId="LiveId" clId="{2F4B62C3-0EDF-4466-B3C9-F9B3A09F28C0}" dt="2021-02-26T06:04:29.863" v="949" actId="47"/>
        <pc:sldMkLst>
          <pc:docMk/>
          <pc:sldMk cId="1554185977" sldId="295"/>
        </pc:sldMkLst>
      </pc:sldChg>
      <pc:sldChg chg="addSp delSp modSp add mod setBg setClrOvrMap delDesignElem">
        <pc:chgData name="Michał Pyclik" userId="6d1d9512d460d1ef" providerId="LiveId" clId="{2F4B62C3-0EDF-4466-B3C9-F9B3A09F28C0}" dt="2021-02-26T06:08:01.226" v="1105" actId="1076"/>
        <pc:sldMkLst>
          <pc:docMk/>
          <pc:sldMk cId="3516854847" sldId="295"/>
        </pc:sldMkLst>
        <pc:spChg chg="del">
          <ac:chgData name="Michał Pyclik" userId="6d1d9512d460d1ef" providerId="LiveId" clId="{2F4B62C3-0EDF-4466-B3C9-F9B3A09F28C0}" dt="2021-02-26T06:06:26.034" v="964" actId="478"/>
          <ac:spMkLst>
            <pc:docMk/>
            <pc:sldMk cId="3516854847" sldId="295"/>
            <ac:spMk id="2" creationId="{CAF01737-518B-4FF8-9E90-5C43C3F3688A}"/>
          </ac:spMkLst>
        </pc:spChg>
        <pc:spChg chg="mod ord">
          <ac:chgData name="Michał Pyclik" userId="6d1d9512d460d1ef" providerId="LiveId" clId="{2F4B62C3-0EDF-4466-B3C9-F9B3A09F28C0}" dt="2021-02-26T06:08:01.226" v="1105" actId="1076"/>
          <ac:spMkLst>
            <pc:docMk/>
            <pc:sldMk cId="3516854847" sldId="295"/>
            <ac:spMk id="3" creationId="{1436EBC3-D4D5-4A89-9B48-F7A4500A65B7}"/>
          </ac:spMkLst>
        </pc:spChg>
        <pc:spChg chg="add del mod">
          <ac:chgData name="Michał Pyclik" userId="6d1d9512d460d1ef" providerId="LiveId" clId="{2F4B62C3-0EDF-4466-B3C9-F9B3A09F28C0}" dt="2021-02-26T06:06:27.994" v="965" actId="478"/>
          <ac:spMkLst>
            <pc:docMk/>
            <pc:sldMk cId="3516854847" sldId="295"/>
            <ac:spMk id="17" creationId="{32C621F5-BB76-48F1-89A0-7139B88F5792}"/>
          </ac:spMkLst>
        </pc:spChg>
        <pc:spChg chg="add del">
          <ac:chgData name="Michał Pyclik" userId="6d1d9512d460d1ef" providerId="LiveId" clId="{2F4B62C3-0EDF-4466-B3C9-F9B3A09F28C0}" dt="2021-02-26T06:07:45.245" v="1097" actId="26606"/>
          <ac:spMkLst>
            <pc:docMk/>
            <pc:sldMk cId="3516854847" sldId="295"/>
            <ac:spMk id="71" creationId="{3CED7894-4F62-4A6C-8DB5-DB5BE08E9C03}"/>
          </ac:spMkLst>
        </pc:spChg>
        <pc:spChg chg="add del">
          <ac:chgData name="Michał Pyclik" userId="6d1d9512d460d1ef" providerId="LiveId" clId="{2F4B62C3-0EDF-4466-B3C9-F9B3A09F28C0}" dt="2021-02-26T06:07:45.245" v="1097" actId="26606"/>
          <ac:spMkLst>
            <pc:docMk/>
            <pc:sldMk cId="3516854847" sldId="295"/>
            <ac:spMk id="73" creationId="{E536F3B4-50F6-4C52-8F76-4EB1214719DC}"/>
          </ac:spMkLst>
        </pc:spChg>
        <pc:spChg chg="del">
          <ac:chgData name="Michał Pyclik" userId="6d1d9512d460d1ef" providerId="LiveId" clId="{2F4B62C3-0EDF-4466-B3C9-F9B3A09F28C0}" dt="2021-02-26T06:04:39.978" v="951"/>
          <ac:spMkLst>
            <pc:docMk/>
            <pc:sldMk cId="3516854847" sldId="295"/>
            <ac:spMk id="76" creationId="{3CED7894-4F62-4A6C-8DB5-DB5BE08E9C03}"/>
          </ac:spMkLst>
        </pc:spChg>
        <pc:spChg chg="del">
          <ac:chgData name="Michał Pyclik" userId="6d1d9512d460d1ef" providerId="LiveId" clId="{2F4B62C3-0EDF-4466-B3C9-F9B3A09F28C0}" dt="2021-02-26T06:04:39.978" v="951"/>
          <ac:spMkLst>
            <pc:docMk/>
            <pc:sldMk cId="3516854847" sldId="295"/>
            <ac:spMk id="77" creationId="{E536F3B4-50F6-4C52-8F76-4EB1214719DC}"/>
          </ac:spMkLst>
        </pc:spChg>
        <pc:spChg chg="add">
          <ac:chgData name="Michał Pyclik" userId="6d1d9512d460d1ef" providerId="LiveId" clId="{2F4B62C3-0EDF-4466-B3C9-F9B3A09F28C0}" dt="2021-02-26T06:07:45.245" v="1097" actId="26606"/>
          <ac:spMkLst>
            <pc:docMk/>
            <pc:sldMk cId="3516854847" sldId="295"/>
            <ac:spMk id="78" creationId="{B2A156CE-8696-4D8D-84F7-D82FE26A17E2}"/>
          </ac:spMkLst>
        </pc:spChg>
        <pc:spChg chg="add">
          <ac:chgData name="Michał Pyclik" userId="6d1d9512d460d1ef" providerId="LiveId" clId="{2F4B62C3-0EDF-4466-B3C9-F9B3A09F28C0}" dt="2021-02-26T06:07:45.245" v="1097" actId="26606"/>
          <ac:spMkLst>
            <pc:docMk/>
            <pc:sldMk cId="3516854847" sldId="295"/>
            <ac:spMk id="80" creationId="{934D16A7-D145-4F4D-85FA-0AA36225E206}"/>
          </ac:spMkLst>
        </pc:spChg>
        <pc:spChg chg="add">
          <ac:chgData name="Michał Pyclik" userId="6d1d9512d460d1ef" providerId="LiveId" clId="{2F4B62C3-0EDF-4466-B3C9-F9B3A09F28C0}" dt="2021-02-26T06:07:45.245" v="1097" actId="26606"/>
          <ac:spMkLst>
            <pc:docMk/>
            <pc:sldMk cId="3516854847" sldId="295"/>
            <ac:spMk id="82" creationId="{43E53837-D873-49C2-8EAD-41EE70573B60}"/>
          </ac:spMkLst>
        </pc:spChg>
        <pc:spChg chg="add">
          <ac:chgData name="Michał Pyclik" userId="6d1d9512d460d1ef" providerId="LiveId" clId="{2F4B62C3-0EDF-4466-B3C9-F9B3A09F28C0}" dt="2021-02-26T06:07:45.245" v="1097" actId="26606"/>
          <ac:spMkLst>
            <pc:docMk/>
            <pc:sldMk cId="3516854847" sldId="295"/>
            <ac:spMk id="84" creationId="{D6623120-73A4-492C-AD14-18F6861C81E7}"/>
          </ac:spMkLst>
        </pc:spChg>
        <pc:spChg chg="add">
          <ac:chgData name="Michał Pyclik" userId="6d1d9512d460d1ef" providerId="LiveId" clId="{2F4B62C3-0EDF-4466-B3C9-F9B3A09F28C0}" dt="2021-02-26T06:07:45.245" v="1097" actId="26606"/>
          <ac:spMkLst>
            <pc:docMk/>
            <pc:sldMk cId="3516854847" sldId="295"/>
            <ac:spMk id="86" creationId="{51CE2E04-09D7-4BCE-BED1-CF620E068DEA}"/>
          </ac:spMkLst>
        </pc:spChg>
        <pc:spChg chg="add">
          <ac:chgData name="Michał Pyclik" userId="6d1d9512d460d1ef" providerId="LiveId" clId="{2F4B62C3-0EDF-4466-B3C9-F9B3A09F28C0}" dt="2021-02-26T06:07:45.245" v="1097" actId="26606"/>
          <ac:spMkLst>
            <pc:docMk/>
            <pc:sldMk cId="3516854847" sldId="295"/>
            <ac:spMk id="88" creationId="{145F1F0E-2898-45F7-8F5D-2AAF63F79F29}"/>
          </ac:spMkLst>
        </pc:spChg>
        <pc:spChg chg="add">
          <ac:chgData name="Michał Pyclik" userId="6d1d9512d460d1ef" providerId="LiveId" clId="{2F4B62C3-0EDF-4466-B3C9-F9B3A09F28C0}" dt="2021-02-26T06:07:45.245" v="1097" actId="26606"/>
          <ac:spMkLst>
            <pc:docMk/>
            <pc:sldMk cId="3516854847" sldId="295"/>
            <ac:spMk id="90" creationId="{DB2E5E2E-7396-4F2F-867D-6E19924828D3}"/>
          </ac:spMkLst>
        </pc:spChg>
        <pc:spChg chg="add">
          <ac:chgData name="Michał Pyclik" userId="6d1d9512d460d1ef" providerId="LiveId" clId="{2F4B62C3-0EDF-4466-B3C9-F9B3A09F28C0}" dt="2021-02-26T06:07:45.245" v="1097" actId="26606"/>
          <ac:spMkLst>
            <pc:docMk/>
            <pc:sldMk cId="3516854847" sldId="295"/>
            <ac:spMk id="92" creationId="{6DF53C91-B94B-43A7-A118-F05F456CE0AA}"/>
          </ac:spMkLst>
        </pc:spChg>
        <pc:picChg chg="add del mod">
          <ac:chgData name="Michał Pyclik" userId="6d1d9512d460d1ef" providerId="LiveId" clId="{2F4B62C3-0EDF-4466-B3C9-F9B3A09F28C0}" dt="2021-02-26T06:07:35.814" v="1094" actId="478"/>
          <ac:picMkLst>
            <pc:docMk/>
            <pc:sldMk cId="3516854847" sldId="295"/>
            <ac:picMk id="5" creationId="{774864BD-53B0-4261-A4E8-36041627C646}"/>
          </ac:picMkLst>
        </pc:picChg>
        <pc:picChg chg="add mod ord">
          <ac:chgData name="Michał Pyclik" userId="6d1d9512d460d1ef" providerId="LiveId" clId="{2F4B62C3-0EDF-4466-B3C9-F9B3A09F28C0}" dt="2021-02-26T06:07:45.245" v="1097" actId="26606"/>
          <ac:picMkLst>
            <pc:docMk/>
            <pc:sldMk cId="3516854847" sldId="295"/>
            <ac:picMk id="7" creationId="{A6C9DCF3-207E-45EF-8BF2-96C190A3383D}"/>
          </ac:picMkLst>
        </pc:picChg>
        <pc:picChg chg="add mod ord">
          <ac:chgData name="Michał Pyclik" userId="6d1d9512d460d1ef" providerId="LiveId" clId="{2F4B62C3-0EDF-4466-B3C9-F9B3A09F28C0}" dt="2021-02-26T06:07:45.245" v="1097" actId="26606"/>
          <ac:picMkLst>
            <pc:docMk/>
            <pc:sldMk cId="3516854847" sldId="295"/>
            <ac:picMk id="9" creationId="{5D82B148-EFCA-4649-8F95-D675DB7413DA}"/>
          </ac:picMkLst>
        </pc:picChg>
        <pc:picChg chg="add mod">
          <ac:chgData name="Michał Pyclik" userId="6d1d9512d460d1ef" providerId="LiveId" clId="{2F4B62C3-0EDF-4466-B3C9-F9B3A09F28C0}" dt="2021-02-26T06:07:45.245" v="1097" actId="26606"/>
          <ac:picMkLst>
            <pc:docMk/>
            <pc:sldMk cId="3516854847" sldId="295"/>
            <ac:picMk id="11" creationId="{9ECD790C-D597-4CCD-ADE9-5C672C582B52}"/>
          </ac:picMkLst>
        </pc:picChg>
        <pc:picChg chg="add mod ord">
          <ac:chgData name="Michał Pyclik" userId="6d1d9512d460d1ef" providerId="LiveId" clId="{2F4B62C3-0EDF-4466-B3C9-F9B3A09F28C0}" dt="2021-02-26T06:07:45.245" v="1097" actId="26606"/>
          <ac:picMkLst>
            <pc:docMk/>
            <pc:sldMk cId="3516854847" sldId="295"/>
            <ac:picMk id="13" creationId="{B28E611D-2A2F-49B2-AAEA-6F7F3ABBC9B4}"/>
          </ac:picMkLst>
        </pc:picChg>
        <pc:picChg chg="add del mod">
          <ac:chgData name="Michał Pyclik" userId="6d1d9512d460d1ef" providerId="LiveId" clId="{2F4B62C3-0EDF-4466-B3C9-F9B3A09F28C0}" dt="2021-02-26T06:07:36.609" v="1095" actId="478"/>
          <ac:picMkLst>
            <pc:docMk/>
            <pc:sldMk cId="3516854847" sldId="295"/>
            <ac:picMk id="15" creationId="{0CC546CF-DE5B-46BE-8C08-BB6CD24DD495}"/>
          </ac:picMkLst>
        </pc:picChg>
        <pc:picChg chg="del">
          <ac:chgData name="Michał Pyclik" userId="6d1d9512d460d1ef" providerId="LiveId" clId="{2F4B62C3-0EDF-4466-B3C9-F9B3A09F28C0}" dt="2021-02-26T06:05:10.104" v="952" actId="478"/>
          <ac:picMkLst>
            <pc:docMk/>
            <pc:sldMk cId="3516854847" sldId="295"/>
            <ac:picMk id="2050" creationId="{1B417BD1-C9C6-4DA6-A835-CA36C39C61E5}"/>
          </ac:picMkLst>
        </pc:picChg>
        <pc:picChg chg="add del mod">
          <ac:chgData name="Michał Pyclik" userId="6d1d9512d460d1ef" providerId="LiveId" clId="{2F4B62C3-0EDF-4466-B3C9-F9B3A09F28C0}" dt="2021-02-26T06:05:26.017" v="955" actId="478"/>
          <ac:picMkLst>
            <pc:docMk/>
            <pc:sldMk cId="3516854847" sldId="295"/>
            <ac:picMk id="3074" creationId="{97A436FC-8F9C-4BEC-ACB3-69A03D04868E}"/>
          </ac:picMkLst>
        </pc:picChg>
      </pc:sldChg>
      <pc:sldChg chg="addSp delSp modSp add mod ord">
        <pc:chgData name="Michał Pyclik" userId="6d1d9512d460d1ef" providerId="LiveId" clId="{2F4B62C3-0EDF-4466-B3C9-F9B3A09F28C0}" dt="2021-02-26T06:11:43.180" v="1669" actId="1076"/>
        <pc:sldMkLst>
          <pc:docMk/>
          <pc:sldMk cId="96450599" sldId="296"/>
        </pc:sldMkLst>
        <pc:spChg chg="del">
          <ac:chgData name="Michał Pyclik" userId="6d1d9512d460d1ef" providerId="LiveId" clId="{2F4B62C3-0EDF-4466-B3C9-F9B3A09F28C0}" dt="2021-02-26T06:08:14.117" v="1110" actId="478"/>
          <ac:spMkLst>
            <pc:docMk/>
            <pc:sldMk cId="96450599" sldId="296"/>
            <ac:spMk id="2" creationId="{CAF01737-518B-4FF8-9E90-5C43C3F3688A}"/>
          </ac:spMkLst>
        </pc:spChg>
        <pc:spChg chg="mod ord">
          <ac:chgData name="Michał Pyclik" userId="6d1d9512d460d1ef" providerId="LiveId" clId="{2F4B62C3-0EDF-4466-B3C9-F9B3A09F28C0}" dt="2021-02-26T06:11:43.180" v="1669" actId="1076"/>
          <ac:spMkLst>
            <pc:docMk/>
            <pc:sldMk cId="96450599" sldId="296"/>
            <ac:spMk id="3" creationId="{1436EBC3-D4D5-4A89-9B48-F7A4500A65B7}"/>
          </ac:spMkLst>
        </pc:spChg>
        <pc:spChg chg="add del mod">
          <ac:chgData name="Michał Pyclik" userId="6d1d9512d460d1ef" providerId="LiveId" clId="{2F4B62C3-0EDF-4466-B3C9-F9B3A09F28C0}" dt="2021-02-26T06:08:16.342" v="1111" actId="478"/>
          <ac:spMkLst>
            <pc:docMk/>
            <pc:sldMk cId="96450599" sldId="296"/>
            <ac:spMk id="5" creationId="{FF6E318F-DAE1-4454-A4D0-806FCDFA0D00}"/>
          </ac:spMkLst>
        </pc:spChg>
        <pc:spChg chg="del">
          <ac:chgData name="Michał Pyclik" userId="6d1d9512d460d1ef" providerId="LiveId" clId="{2F4B62C3-0EDF-4466-B3C9-F9B3A09F28C0}" dt="2021-02-26T06:08:39.894" v="1113" actId="26606"/>
          <ac:spMkLst>
            <pc:docMk/>
            <pc:sldMk cId="96450599" sldId="296"/>
            <ac:spMk id="76" creationId="{3CED7894-4F62-4A6C-8DB5-DB5BE08E9C03}"/>
          </ac:spMkLst>
        </pc:spChg>
        <pc:spChg chg="del">
          <ac:chgData name="Michał Pyclik" userId="6d1d9512d460d1ef" providerId="LiveId" clId="{2F4B62C3-0EDF-4466-B3C9-F9B3A09F28C0}" dt="2021-02-26T06:08:39.894" v="1113" actId="26606"/>
          <ac:spMkLst>
            <pc:docMk/>
            <pc:sldMk cId="96450599" sldId="296"/>
            <ac:spMk id="77" creationId="{E536F3B4-50F6-4C52-8F76-4EB1214719DC}"/>
          </ac:spMkLst>
        </pc:spChg>
        <pc:spChg chg="add">
          <ac:chgData name="Michał Pyclik" userId="6d1d9512d460d1ef" providerId="LiveId" clId="{2F4B62C3-0EDF-4466-B3C9-F9B3A09F28C0}" dt="2021-02-26T06:08:39.894" v="1113" actId="26606"/>
          <ac:spMkLst>
            <pc:docMk/>
            <pc:sldMk cId="96450599" sldId="296"/>
            <ac:spMk id="82" creationId="{7B055CAA-2668-4929-8202-DBD35A78E8EB}"/>
          </ac:spMkLst>
        </pc:spChg>
        <pc:spChg chg="add">
          <ac:chgData name="Michał Pyclik" userId="6d1d9512d460d1ef" providerId="LiveId" clId="{2F4B62C3-0EDF-4466-B3C9-F9B3A09F28C0}" dt="2021-02-26T06:08:39.894" v="1113" actId="26606"/>
          <ac:spMkLst>
            <pc:docMk/>
            <pc:sldMk cId="96450599" sldId="296"/>
            <ac:spMk id="84" creationId="{38F88ED4-721F-4A25-9A68-66C57B1F8D03}"/>
          </ac:spMkLst>
        </pc:spChg>
        <pc:spChg chg="add">
          <ac:chgData name="Michał Pyclik" userId="6d1d9512d460d1ef" providerId="LiveId" clId="{2F4B62C3-0EDF-4466-B3C9-F9B3A09F28C0}" dt="2021-02-26T06:08:39.894" v="1113" actId="26606"/>
          <ac:spMkLst>
            <pc:docMk/>
            <pc:sldMk cId="96450599" sldId="296"/>
            <ac:spMk id="86" creationId="{3A5A85F2-11BA-4322-9355-08C0DEC78035}"/>
          </ac:spMkLst>
        </pc:spChg>
        <pc:spChg chg="add">
          <ac:chgData name="Michał Pyclik" userId="6d1d9512d460d1ef" providerId="LiveId" clId="{2F4B62C3-0EDF-4466-B3C9-F9B3A09F28C0}" dt="2021-02-26T06:08:39.894" v="1113" actId="26606"/>
          <ac:spMkLst>
            <pc:docMk/>
            <pc:sldMk cId="96450599" sldId="296"/>
            <ac:spMk id="88" creationId="{1A88A0CA-0BDB-4A19-A648-638BE196B2BC}"/>
          </ac:spMkLst>
        </pc:spChg>
        <pc:picChg chg="add mod">
          <ac:chgData name="Michał Pyclik" userId="6d1d9512d460d1ef" providerId="LiveId" clId="{2F4B62C3-0EDF-4466-B3C9-F9B3A09F28C0}" dt="2021-02-26T06:08:39.894" v="1113" actId="26606"/>
          <ac:picMkLst>
            <pc:docMk/>
            <pc:sldMk cId="96450599" sldId="296"/>
            <ac:picMk id="7" creationId="{246CDCE1-76DD-4470-8918-3752C57D5EDD}"/>
          </ac:picMkLst>
        </pc:picChg>
        <pc:picChg chg="del">
          <ac:chgData name="Michał Pyclik" userId="6d1d9512d460d1ef" providerId="LiveId" clId="{2F4B62C3-0EDF-4466-B3C9-F9B3A09F28C0}" dt="2021-02-26T06:08:12.153" v="1109" actId="478"/>
          <ac:picMkLst>
            <pc:docMk/>
            <pc:sldMk cId="96450599" sldId="296"/>
            <ac:picMk id="2050" creationId="{1B417BD1-C9C6-4DA6-A835-CA36C39C61E5}"/>
          </ac:picMkLst>
        </pc:picChg>
      </pc:sldChg>
      <pc:sldChg chg="addSp delSp modSp add mod setBg delDesignElem">
        <pc:chgData name="Michał Pyclik" userId="6d1d9512d460d1ef" providerId="LiveId" clId="{2F4B62C3-0EDF-4466-B3C9-F9B3A09F28C0}" dt="2021-02-26T06:26:25.913" v="2238" actId="27636"/>
        <pc:sldMkLst>
          <pc:docMk/>
          <pc:sldMk cId="55564480" sldId="297"/>
        </pc:sldMkLst>
        <pc:spChg chg="mod">
          <ac:chgData name="Michał Pyclik" userId="6d1d9512d460d1ef" providerId="LiveId" clId="{2F4B62C3-0EDF-4466-B3C9-F9B3A09F28C0}" dt="2021-02-26T06:26:18.806" v="2235" actId="26606"/>
          <ac:spMkLst>
            <pc:docMk/>
            <pc:sldMk cId="55564480" sldId="297"/>
            <ac:spMk id="2" creationId="{CAF01737-518B-4FF8-9E90-5C43C3F3688A}"/>
          </ac:spMkLst>
        </pc:spChg>
        <pc:spChg chg="del">
          <ac:chgData name="Michał Pyclik" userId="6d1d9512d460d1ef" providerId="LiveId" clId="{2F4B62C3-0EDF-4466-B3C9-F9B3A09F28C0}" dt="2021-02-26T06:25:20.369" v="2206" actId="478"/>
          <ac:spMkLst>
            <pc:docMk/>
            <pc:sldMk cId="55564480" sldId="297"/>
            <ac:spMk id="6" creationId="{FA558A53-B895-4B14-8280-CF6568534128}"/>
          </ac:spMkLst>
        </pc:spChg>
        <pc:spChg chg="del">
          <ac:chgData name="Michał Pyclik" userId="6d1d9512d460d1ef" providerId="LiveId" clId="{2F4B62C3-0EDF-4466-B3C9-F9B3A09F28C0}" dt="2021-02-26T06:25:20.369" v="2206" actId="478"/>
          <ac:spMkLst>
            <pc:docMk/>
            <pc:sldMk cId="55564480" sldId="297"/>
            <ac:spMk id="7" creationId="{AC8976FD-63CB-422C-8511-3432FE11238F}"/>
          </ac:spMkLst>
        </pc:spChg>
        <pc:spChg chg="add mod">
          <ac:chgData name="Michał Pyclik" userId="6d1d9512d460d1ef" providerId="LiveId" clId="{2F4B62C3-0EDF-4466-B3C9-F9B3A09F28C0}" dt="2021-02-26T06:26:25.913" v="2238" actId="27636"/>
          <ac:spMkLst>
            <pc:docMk/>
            <pc:sldMk cId="55564480" sldId="297"/>
            <ac:spMk id="9" creationId="{533C0B27-3669-47A5-AA2E-2D9FEB1EA772}"/>
          </ac:spMkLst>
        </pc:spChg>
        <pc:spChg chg="del">
          <ac:chgData name="Michał Pyclik" userId="6d1d9512d460d1ef" providerId="LiveId" clId="{2F4B62C3-0EDF-4466-B3C9-F9B3A09F28C0}" dt="2021-02-26T06:25:20.369" v="2206" actId="478"/>
          <ac:spMkLst>
            <pc:docMk/>
            <pc:sldMk cId="55564480" sldId="297"/>
            <ac:spMk id="10" creationId="{2E85992C-D240-4AA3-9E69-1F72530E6670}"/>
          </ac:spMkLst>
        </pc:spChg>
        <pc:spChg chg="add">
          <ac:chgData name="Michał Pyclik" userId="6d1d9512d460d1ef" providerId="LiveId" clId="{2F4B62C3-0EDF-4466-B3C9-F9B3A09F28C0}" dt="2021-02-26T06:26:18.806" v="2235" actId="26606"/>
          <ac:spMkLst>
            <pc:docMk/>
            <pc:sldMk cId="55564480" sldId="297"/>
            <ac:spMk id="15" creationId="{3CED7894-4F62-4A6C-8DB5-DB5BE08E9C03}"/>
          </ac:spMkLst>
        </pc:spChg>
        <pc:spChg chg="add">
          <ac:chgData name="Michał Pyclik" userId="6d1d9512d460d1ef" providerId="LiveId" clId="{2F4B62C3-0EDF-4466-B3C9-F9B3A09F28C0}" dt="2021-02-26T06:26:18.806" v="2235" actId="26606"/>
          <ac:spMkLst>
            <pc:docMk/>
            <pc:sldMk cId="55564480" sldId="297"/>
            <ac:spMk id="17" creationId="{E536F3B4-50F6-4C52-8F76-4EB1214719DC}"/>
          </ac:spMkLst>
        </pc:spChg>
        <pc:spChg chg="del">
          <ac:chgData name="Michał Pyclik" userId="6d1d9512d460d1ef" providerId="LiveId" clId="{2F4B62C3-0EDF-4466-B3C9-F9B3A09F28C0}" dt="2021-02-26T06:25:16.321" v="2205"/>
          <ac:spMkLst>
            <pc:docMk/>
            <pc:sldMk cId="55564480" sldId="297"/>
            <ac:spMk id="192" creationId="{3CED7894-4F62-4A6C-8DB5-DB5BE08E9C03}"/>
          </ac:spMkLst>
        </pc:spChg>
        <pc:spChg chg="del">
          <ac:chgData name="Michał Pyclik" userId="6d1d9512d460d1ef" providerId="LiveId" clId="{2F4B62C3-0EDF-4466-B3C9-F9B3A09F28C0}" dt="2021-02-26T06:25:16.321" v="2205"/>
          <ac:spMkLst>
            <pc:docMk/>
            <pc:sldMk cId="55564480" sldId="297"/>
            <ac:spMk id="193" creationId="{E536F3B4-50F6-4C52-8F76-4EB1214719DC}"/>
          </ac:spMkLst>
        </pc:spChg>
        <pc:picChg chg="add">
          <ac:chgData name="Michał Pyclik" userId="6d1d9512d460d1ef" providerId="LiveId" clId="{2F4B62C3-0EDF-4466-B3C9-F9B3A09F28C0}" dt="2021-02-26T06:26:18.806" v="2235" actId="26606"/>
          <ac:picMkLst>
            <pc:docMk/>
            <pc:sldMk cId="55564480" sldId="297"/>
            <ac:picMk id="11" creationId="{6C6699C9-D470-4AE0-BF5E-CB68534A5B49}"/>
          </ac:picMkLst>
        </pc:picChg>
      </pc:sldChg>
      <pc:sldChg chg="addSp delSp modSp add mod">
        <pc:chgData name="Michał Pyclik" userId="6d1d9512d460d1ef" providerId="LiveId" clId="{2F4B62C3-0EDF-4466-B3C9-F9B3A09F28C0}" dt="2021-02-26T06:30:12.132" v="2397" actId="20577"/>
        <pc:sldMkLst>
          <pc:docMk/>
          <pc:sldMk cId="2465380581" sldId="298"/>
        </pc:sldMkLst>
        <pc:spChg chg="mod">
          <ac:chgData name="Michał Pyclik" userId="6d1d9512d460d1ef" providerId="LiveId" clId="{2F4B62C3-0EDF-4466-B3C9-F9B3A09F28C0}" dt="2021-02-26T06:29:14.102" v="2266" actId="1076"/>
          <ac:spMkLst>
            <pc:docMk/>
            <pc:sldMk cId="2465380581" sldId="298"/>
            <ac:spMk id="2" creationId="{CAF01737-518B-4FF8-9E90-5C43C3F3688A}"/>
          </ac:spMkLst>
        </pc:spChg>
        <pc:spChg chg="mod ord">
          <ac:chgData name="Michał Pyclik" userId="6d1d9512d460d1ef" providerId="LiveId" clId="{2F4B62C3-0EDF-4466-B3C9-F9B3A09F28C0}" dt="2021-02-26T06:30:12.132" v="2397" actId="20577"/>
          <ac:spMkLst>
            <pc:docMk/>
            <pc:sldMk cId="2465380581" sldId="298"/>
            <ac:spMk id="9" creationId="{533C0B27-3669-47A5-AA2E-2D9FEB1EA772}"/>
          </ac:spMkLst>
        </pc:spChg>
        <pc:spChg chg="del">
          <ac:chgData name="Michał Pyclik" userId="6d1d9512d460d1ef" providerId="LiveId" clId="{2F4B62C3-0EDF-4466-B3C9-F9B3A09F28C0}" dt="2021-02-26T06:27:15.935" v="2244" actId="26606"/>
          <ac:spMkLst>
            <pc:docMk/>
            <pc:sldMk cId="2465380581" sldId="298"/>
            <ac:spMk id="15" creationId="{3CED7894-4F62-4A6C-8DB5-DB5BE08E9C03}"/>
          </ac:spMkLst>
        </pc:spChg>
        <pc:spChg chg="del">
          <ac:chgData name="Michał Pyclik" userId="6d1d9512d460d1ef" providerId="LiveId" clId="{2F4B62C3-0EDF-4466-B3C9-F9B3A09F28C0}" dt="2021-02-26T06:27:15.935" v="2244" actId="26606"/>
          <ac:spMkLst>
            <pc:docMk/>
            <pc:sldMk cId="2465380581" sldId="298"/>
            <ac:spMk id="17" creationId="{E536F3B4-50F6-4C52-8F76-4EB1214719DC}"/>
          </ac:spMkLst>
        </pc:spChg>
        <pc:spChg chg="add">
          <ac:chgData name="Michał Pyclik" userId="6d1d9512d460d1ef" providerId="LiveId" clId="{2F4B62C3-0EDF-4466-B3C9-F9B3A09F28C0}" dt="2021-02-26T06:27:15.935" v="2244" actId="26606"/>
          <ac:spMkLst>
            <pc:docMk/>
            <pc:sldMk cId="2465380581" sldId="298"/>
            <ac:spMk id="71" creationId="{3CED7894-4F62-4A6C-8DB5-DB5BE08E9C03}"/>
          </ac:spMkLst>
        </pc:spChg>
        <pc:spChg chg="add">
          <ac:chgData name="Michał Pyclik" userId="6d1d9512d460d1ef" providerId="LiveId" clId="{2F4B62C3-0EDF-4466-B3C9-F9B3A09F28C0}" dt="2021-02-26T06:27:15.935" v="2244" actId="26606"/>
          <ac:spMkLst>
            <pc:docMk/>
            <pc:sldMk cId="2465380581" sldId="298"/>
            <ac:spMk id="73" creationId="{E536F3B4-50F6-4C52-8F76-4EB1214719DC}"/>
          </ac:spMkLst>
        </pc:spChg>
        <pc:picChg chg="del">
          <ac:chgData name="Michał Pyclik" userId="6d1d9512d460d1ef" providerId="LiveId" clId="{2F4B62C3-0EDF-4466-B3C9-F9B3A09F28C0}" dt="2021-02-26T06:27:12.672" v="2242" actId="478"/>
          <ac:picMkLst>
            <pc:docMk/>
            <pc:sldMk cId="2465380581" sldId="298"/>
            <ac:picMk id="11" creationId="{6C6699C9-D470-4AE0-BF5E-CB68534A5B49}"/>
          </ac:picMkLst>
        </pc:picChg>
        <pc:picChg chg="add mod">
          <ac:chgData name="Michał Pyclik" userId="6d1d9512d460d1ef" providerId="LiveId" clId="{2F4B62C3-0EDF-4466-B3C9-F9B3A09F28C0}" dt="2021-02-26T06:27:15.935" v="2244" actId="26606"/>
          <ac:picMkLst>
            <pc:docMk/>
            <pc:sldMk cId="2465380581" sldId="298"/>
            <ac:picMk id="5122" creationId="{FB914FAE-2AE8-46D1-9B83-A3115D551ECB}"/>
          </ac:picMkLst>
        </pc:picChg>
      </pc:sldChg>
      <pc:sldChg chg="addSp delSp modSp add mod">
        <pc:chgData name="Michał Pyclik" userId="6d1d9512d460d1ef" providerId="LiveId" clId="{2F4B62C3-0EDF-4466-B3C9-F9B3A09F28C0}" dt="2021-02-26T06:34:37.260" v="2445"/>
        <pc:sldMkLst>
          <pc:docMk/>
          <pc:sldMk cId="898486316" sldId="299"/>
        </pc:sldMkLst>
        <pc:spChg chg="mod">
          <ac:chgData name="Michał Pyclik" userId="6d1d9512d460d1ef" providerId="LiveId" clId="{2F4B62C3-0EDF-4466-B3C9-F9B3A09F28C0}" dt="2021-02-26T06:32:44.119" v="2439" actId="26606"/>
          <ac:spMkLst>
            <pc:docMk/>
            <pc:sldMk cId="898486316" sldId="299"/>
            <ac:spMk id="2" creationId="{CAF01737-518B-4FF8-9E90-5C43C3F3688A}"/>
          </ac:spMkLst>
        </pc:spChg>
        <pc:spChg chg="add del">
          <ac:chgData name="Michał Pyclik" userId="6d1d9512d460d1ef" providerId="LiveId" clId="{2F4B62C3-0EDF-4466-B3C9-F9B3A09F28C0}" dt="2021-02-26T06:32:08.960" v="2437"/>
          <ac:spMkLst>
            <pc:docMk/>
            <pc:sldMk cId="898486316" sldId="299"/>
            <ac:spMk id="3" creationId="{E120A0F7-08B0-4F26-9366-CD000C8522AD}"/>
          </ac:spMkLst>
        </pc:spChg>
        <pc:spChg chg="mod ord">
          <ac:chgData name="Michał Pyclik" userId="6d1d9512d460d1ef" providerId="LiveId" clId="{2F4B62C3-0EDF-4466-B3C9-F9B3A09F28C0}" dt="2021-02-26T06:34:37.260" v="2445"/>
          <ac:spMkLst>
            <pc:docMk/>
            <pc:sldMk cId="898486316" sldId="299"/>
            <ac:spMk id="9" creationId="{533C0B27-3669-47A5-AA2E-2D9FEB1EA772}"/>
          </ac:spMkLst>
        </pc:spChg>
        <pc:spChg chg="del">
          <ac:chgData name="Michał Pyclik" userId="6d1d9512d460d1ef" providerId="LiveId" clId="{2F4B62C3-0EDF-4466-B3C9-F9B3A09F28C0}" dt="2021-02-26T06:32:44.119" v="2439" actId="26606"/>
          <ac:spMkLst>
            <pc:docMk/>
            <pc:sldMk cId="898486316" sldId="299"/>
            <ac:spMk id="71" creationId="{3CED7894-4F62-4A6C-8DB5-DB5BE08E9C03}"/>
          </ac:spMkLst>
        </pc:spChg>
        <pc:spChg chg="del">
          <ac:chgData name="Michał Pyclik" userId="6d1d9512d460d1ef" providerId="LiveId" clId="{2F4B62C3-0EDF-4466-B3C9-F9B3A09F28C0}" dt="2021-02-26T06:32:44.119" v="2439" actId="26606"/>
          <ac:spMkLst>
            <pc:docMk/>
            <pc:sldMk cId="898486316" sldId="299"/>
            <ac:spMk id="73" creationId="{E536F3B4-50F6-4C52-8F76-4EB1214719DC}"/>
          </ac:spMkLst>
        </pc:spChg>
        <pc:spChg chg="add">
          <ac:chgData name="Michał Pyclik" userId="6d1d9512d460d1ef" providerId="LiveId" clId="{2F4B62C3-0EDF-4466-B3C9-F9B3A09F28C0}" dt="2021-02-26T06:32:44.119" v="2439" actId="26606"/>
          <ac:spMkLst>
            <pc:docMk/>
            <pc:sldMk cId="898486316" sldId="299"/>
            <ac:spMk id="137" creationId="{3CED7894-4F62-4A6C-8DB5-DB5BE08E9C03}"/>
          </ac:spMkLst>
        </pc:spChg>
        <pc:spChg chg="add">
          <ac:chgData name="Michał Pyclik" userId="6d1d9512d460d1ef" providerId="LiveId" clId="{2F4B62C3-0EDF-4466-B3C9-F9B3A09F28C0}" dt="2021-02-26T06:32:44.119" v="2439" actId="26606"/>
          <ac:spMkLst>
            <pc:docMk/>
            <pc:sldMk cId="898486316" sldId="299"/>
            <ac:spMk id="139" creationId="{E536F3B4-50F6-4C52-8F76-4EB1214719DC}"/>
          </ac:spMkLst>
        </pc:spChg>
        <pc:picChg chg="del">
          <ac:chgData name="Michał Pyclik" userId="6d1d9512d460d1ef" providerId="LiveId" clId="{2F4B62C3-0EDF-4466-B3C9-F9B3A09F28C0}" dt="2021-02-26T06:31:24.652" v="2405" actId="478"/>
          <ac:picMkLst>
            <pc:docMk/>
            <pc:sldMk cId="898486316" sldId="299"/>
            <ac:picMk id="5122" creationId="{FB914FAE-2AE8-46D1-9B83-A3115D551ECB}"/>
          </ac:picMkLst>
        </pc:picChg>
        <pc:picChg chg="add mod">
          <ac:chgData name="Michał Pyclik" userId="6d1d9512d460d1ef" providerId="LiveId" clId="{2F4B62C3-0EDF-4466-B3C9-F9B3A09F28C0}" dt="2021-02-26T06:32:44.119" v="2439" actId="26606"/>
          <ac:picMkLst>
            <pc:docMk/>
            <pc:sldMk cId="898486316" sldId="299"/>
            <ac:picMk id="6148" creationId="{A877A336-769F-454E-B621-25705B071369}"/>
          </ac:picMkLst>
        </pc:picChg>
      </pc:sldChg>
    </pc:docChg>
  </pc:docChgLst>
  <pc:docChgLst>
    <pc:chgData name="Michał Pyclik" userId="6d1d9512d460d1ef" providerId="LiveId" clId="{F0E62B67-3424-4A0E-8225-F772BACBFACD}"/>
    <pc:docChg chg="undo redo custSel addSld delSld modSld sldOrd">
      <pc:chgData name="Michał Pyclik" userId="6d1d9512d460d1ef" providerId="LiveId" clId="{F0E62B67-3424-4A0E-8225-F772BACBFACD}" dt="2021-02-20T17:15:07.074" v="3405"/>
      <pc:docMkLst>
        <pc:docMk/>
      </pc:docMkLst>
      <pc:sldChg chg="addSp delSp modSp mod setClrOvrMap">
        <pc:chgData name="Michał Pyclik" userId="6d1d9512d460d1ef" providerId="LiveId" clId="{F0E62B67-3424-4A0E-8225-F772BACBFACD}" dt="2021-02-20T16:18:40.389" v="81" actId="26606"/>
        <pc:sldMkLst>
          <pc:docMk/>
          <pc:sldMk cId="2514764940" sldId="256"/>
        </pc:sldMkLst>
        <pc:spChg chg="mo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2" creationId="{71424E59-C207-4CD6-8833-3AE780C449A5}"/>
          </ac:spMkLst>
        </pc:spChg>
        <pc:spChg chg="mo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3" creationId="{8AEDDC77-F044-4F79-86A8-26223888E29B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9" creationId="{26B4480E-B7FF-4481-890E-043A69AE6FE2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1" creationId="{64C13BAB-7C00-4D21-A857-E3D41C0A2A66}"/>
          </ac:spMkLst>
        </pc:spChg>
        <pc:spChg chg="del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3" creationId="{1F1FF39A-AC3C-4066-9D4C-519AA22812EA}"/>
          </ac:spMkLst>
        </pc:spChg>
        <pc:spChg chg="add">
          <ac:chgData name="Michał Pyclik" userId="6d1d9512d460d1ef" providerId="LiveId" clId="{F0E62B67-3424-4A0E-8225-F772BACBFACD}" dt="2021-02-20T16:18:40.389" v="81" actId="26606"/>
          <ac:spMkLst>
            <pc:docMk/>
            <pc:sldMk cId="2514764940" sldId="256"/>
            <ac:spMk id="19" creationId="{007891EC-4501-44ED-A8C8-B11B6DB767AB}"/>
          </ac:spMkLst>
        </pc:spChg>
        <pc:picChg chg="del">
          <ac:chgData name="Michał Pyclik" userId="6d1d9512d460d1ef" providerId="LiveId" clId="{F0E62B67-3424-4A0E-8225-F772BACBFACD}" dt="2021-02-20T16:18:27.272" v="80" actId="478"/>
          <ac:picMkLst>
            <pc:docMk/>
            <pc:sldMk cId="2514764940" sldId="256"/>
            <ac:picMk id="4" creationId="{E42DCF20-A656-48C0-8B92-1EA8268B1736}"/>
          </ac:picMkLst>
        </pc:picChg>
        <pc:picChg chg="add">
          <ac:chgData name="Michał Pyclik" userId="6d1d9512d460d1ef" providerId="LiveId" clId="{F0E62B67-3424-4A0E-8225-F772BACBFACD}" dt="2021-02-20T16:18:40.389" v="81" actId="26606"/>
          <ac:picMkLst>
            <pc:docMk/>
            <pc:sldMk cId="2514764940" sldId="256"/>
            <ac:picMk id="15" creationId="{F0C2BE22-7810-418E-ACDB-46EE1AEC4438}"/>
          </ac:picMkLst>
        </pc:picChg>
        <pc:cxnChg chg="add">
          <ac:chgData name="Michał Pyclik" userId="6d1d9512d460d1ef" providerId="LiveId" clId="{F0E62B67-3424-4A0E-8225-F772BACBFACD}" dt="2021-02-20T16:18:40.389" v="81" actId="26606"/>
          <ac:cxnSpMkLst>
            <pc:docMk/>
            <pc:sldMk cId="2514764940" sldId="256"/>
            <ac:cxnSpMk id="21" creationId="{34E5597F-CE67-4085-9548-E6A8036DA3BB}"/>
          </ac:cxnSpMkLst>
        </pc:cxnChg>
      </pc:sldChg>
      <pc:sldChg chg="modSp mod">
        <pc:chgData name="Michał Pyclik" userId="6d1d9512d460d1ef" providerId="LiveId" clId="{F0E62B67-3424-4A0E-8225-F772BACBFACD}" dt="2021-02-20T16:23:42.979" v="572" actId="20577"/>
        <pc:sldMkLst>
          <pc:docMk/>
          <pc:sldMk cId="1072895490" sldId="258"/>
        </pc:sldMkLst>
        <pc:spChg chg="mod">
          <ac:chgData name="Michał Pyclik" userId="6d1d9512d460d1ef" providerId="LiveId" clId="{F0E62B67-3424-4A0E-8225-F772BACBFACD}" dt="2021-02-20T16:23:42.979" v="572" actId="20577"/>
          <ac:spMkLst>
            <pc:docMk/>
            <pc:sldMk cId="1072895490" sldId="258"/>
            <ac:spMk id="3" creationId="{1436EBC3-D4D5-4A89-9B48-F7A4500A65B7}"/>
          </ac:spMkLst>
        </pc:spChg>
      </pc:sldChg>
      <pc:sldChg chg="modSp mod">
        <pc:chgData name="Michał Pyclik" userId="6d1d9512d460d1ef" providerId="LiveId" clId="{F0E62B67-3424-4A0E-8225-F772BACBFACD}" dt="2021-02-20T16:42:53.698" v="2282" actId="20577"/>
        <pc:sldMkLst>
          <pc:docMk/>
          <pc:sldMk cId="2215824991" sldId="259"/>
        </pc:sldMkLst>
        <pc:spChg chg="mod">
          <ac:chgData name="Michał Pyclik" userId="6d1d9512d460d1ef" providerId="LiveId" clId="{F0E62B67-3424-4A0E-8225-F772BACBFACD}" dt="2021-02-20T16:42:53.698" v="2282" actId="20577"/>
          <ac:spMkLst>
            <pc:docMk/>
            <pc:sldMk cId="2215824991" sldId="259"/>
            <ac:spMk id="3" creationId="{1436EBC3-D4D5-4A89-9B48-F7A4500A65B7}"/>
          </ac:spMkLst>
        </pc:spChg>
      </pc:sldChg>
      <pc:sldChg chg="addSp delSp modSp mod">
        <pc:chgData name="Michał Pyclik" userId="6d1d9512d460d1ef" providerId="LiveId" clId="{F0E62B67-3424-4A0E-8225-F772BACBFACD}" dt="2021-02-20T16:27:10.771" v="985" actId="20577"/>
        <pc:sldMkLst>
          <pc:docMk/>
          <pc:sldMk cId="4293560084" sldId="260"/>
        </pc:sldMkLst>
        <pc:spChg chg="mod">
          <ac:chgData name="Michał Pyclik" userId="6d1d9512d460d1ef" providerId="LiveId" clId="{F0E62B67-3424-4A0E-8225-F772BACBFACD}" dt="2021-02-20T16:25:02.181" v="584" actId="1076"/>
          <ac:spMkLst>
            <pc:docMk/>
            <pc:sldMk cId="4293560084" sldId="260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27:10.771" v="985" actId="20577"/>
          <ac:spMkLst>
            <pc:docMk/>
            <pc:sldMk cId="4293560084" sldId="260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1" creationId="{504BED40-EAF7-4E55-AFF7-2CD840EBD3AA}"/>
          </ac:spMkLst>
        </pc:spChg>
        <pc:spChg chg="del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3" creationId="{F367CCF1-BB1E-41CF-8499-94A870C33EFA}"/>
          </ac:spMkLst>
        </pc:spChg>
        <pc:spChg chg="add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78" creationId="{3CED7894-4F62-4A6C-8DB5-DB5BE08E9C03}"/>
          </ac:spMkLst>
        </pc:spChg>
        <pc:spChg chg="add">
          <ac:chgData name="Michał Pyclik" userId="6d1d9512d460d1ef" providerId="LiveId" clId="{F0E62B67-3424-4A0E-8225-F772BACBFACD}" dt="2021-02-20T16:24:51.188" v="579" actId="26606"/>
          <ac:spMkLst>
            <pc:docMk/>
            <pc:sldMk cId="4293560084" sldId="260"/>
            <ac:spMk id="80" creationId="{E536F3B4-50F6-4C52-8F76-4EB1214719DC}"/>
          </ac:spMkLst>
        </pc:spChg>
        <pc:picChg chg="add mod">
          <ac:chgData name="Michał Pyclik" userId="6d1d9512d460d1ef" providerId="LiveId" clId="{F0E62B67-3424-4A0E-8225-F772BACBFACD}" dt="2021-02-20T16:24:54.880" v="581" actId="14100"/>
          <ac:picMkLst>
            <pc:docMk/>
            <pc:sldMk cId="4293560084" sldId="260"/>
            <ac:picMk id="5" creationId="{5264E1FF-AF4D-4783-AB5C-086C1E6435DF}"/>
          </ac:picMkLst>
        </pc:picChg>
        <pc:picChg chg="del">
          <ac:chgData name="Michał Pyclik" userId="6d1d9512d460d1ef" providerId="LiveId" clId="{F0E62B67-3424-4A0E-8225-F772BACBFACD}" dt="2021-02-20T16:24:04.825" v="576" actId="478"/>
          <ac:picMkLst>
            <pc:docMk/>
            <pc:sldMk cId="4293560084" sldId="260"/>
            <ac:picMk id="1026" creationId="{09AC5C19-E239-42D1-A630-81F3147C18F3}"/>
          </ac:picMkLst>
        </pc:picChg>
      </pc:sldChg>
      <pc:sldChg chg="modSp">
        <pc:chgData name="Michał Pyclik" userId="6d1d9512d460d1ef" providerId="LiveId" clId="{F0E62B67-3424-4A0E-8225-F772BACBFACD}" dt="2021-02-20T16:39:15.148" v="1828" actId="5793"/>
        <pc:sldMkLst>
          <pc:docMk/>
          <pc:sldMk cId="501137874" sldId="261"/>
        </pc:sldMkLst>
        <pc:graphicFrameChg chg="mod">
          <ac:chgData name="Michał Pyclik" userId="6d1d9512d460d1ef" providerId="LiveId" clId="{F0E62B67-3424-4A0E-8225-F772BACBFACD}" dt="2021-02-20T16:39:15.148" v="1828" actId="5793"/>
          <ac:graphicFrameMkLst>
            <pc:docMk/>
            <pc:sldMk cId="501137874" sldId="261"/>
            <ac:graphicFrameMk id="6" creationId="{F09277A2-25A7-43A4-80C6-D79664AEEEE5}"/>
          </ac:graphicFrameMkLst>
        </pc:graphicFrameChg>
      </pc:sldChg>
      <pc:sldChg chg="addSp delSp modSp mod">
        <pc:chgData name="Michał Pyclik" userId="6d1d9512d460d1ef" providerId="LiveId" clId="{F0E62B67-3424-4A0E-8225-F772BACBFACD}" dt="2021-02-20T17:00:01.726" v="2889" actId="22"/>
        <pc:sldMkLst>
          <pc:docMk/>
          <pc:sldMk cId="3819317856" sldId="262"/>
        </pc:sldMkLst>
        <pc:spChg chg="mod">
          <ac:chgData name="Michał Pyclik" userId="6d1d9512d460d1ef" providerId="LiveId" clId="{F0E62B67-3424-4A0E-8225-F772BACBFACD}" dt="2021-02-20T16:57:07.359" v="2872" actId="1076"/>
          <ac:spMkLst>
            <pc:docMk/>
            <pc:sldMk cId="3819317856" sldId="262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57:16.799" v="2876" actId="14100"/>
          <ac:spMkLst>
            <pc:docMk/>
            <pc:sldMk cId="3819317856" sldId="262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1" creationId="{1BB56EB9-078F-4952-AC1F-149C7A0AE4D5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3" creationId="{10058680-D07C-4893-B2B7-91543F18AB32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5" creationId="{7B42427A-0A1F-4A55-8705-D9179F1E0CFB}"/>
          </ac:spMkLst>
        </pc:spChg>
        <pc:spChg chg="del">
          <ac:chgData name="Michał Pyclik" userId="6d1d9512d460d1ef" providerId="LiveId" clId="{F0E62B67-3424-4A0E-8225-F772BACBFACD}" dt="2021-02-20T16:51:05.945" v="2780" actId="26606"/>
          <ac:spMkLst>
            <pc:docMk/>
            <pc:sldMk cId="3819317856" sldId="262"/>
            <ac:spMk id="77" creationId="{EE54A6FE-D8CB-48A3-900B-053D4EBD3B85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2" creationId="{18FFF8BA-E008-4068-851C-2CED296AC5C1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4" creationId="{832B0DA7-13B0-4805-B9BD-9BFACCB233CC}"/>
          </ac:spMkLst>
        </pc:spChg>
        <pc:spChg chg="add del">
          <ac:chgData name="Michał Pyclik" userId="6d1d9512d460d1ef" providerId="LiveId" clId="{F0E62B67-3424-4A0E-8225-F772BACBFACD}" dt="2021-02-20T16:56:55.169" v="2869" actId="26606"/>
          <ac:spMkLst>
            <pc:docMk/>
            <pc:sldMk cId="3819317856" sldId="262"/>
            <ac:spMk id="86" creationId="{D5D17921-1EF4-488E-A9AA-AC6B7F3CE91D}"/>
          </ac:spMkLst>
        </pc:spChg>
        <pc:picChg chg="add del">
          <ac:chgData name="Michał Pyclik" userId="6d1d9512d460d1ef" providerId="LiveId" clId="{F0E62B67-3424-4A0E-8225-F772BACBFACD}" dt="2021-02-20T16:56:32.846" v="2864" actId="21"/>
          <ac:picMkLst>
            <pc:docMk/>
            <pc:sldMk cId="3819317856" sldId="262"/>
            <ac:picMk id="4" creationId="{338899CE-A6B4-4F90-B8CE-8FAD20EFB12F}"/>
          </ac:picMkLst>
        </pc:picChg>
        <pc:picChg chg="add del">
          <ac:chgData name="Michał Pyclik" userId="6d1d9512d460d1ef" providerId="LiveId" clId="{F0E62B67-3424-4A0E-8225-F772BACBFACD}" dt="2021-02-20T17:00:01.726" v="2889" actId="22"/>
          <ac:picMkLst>
            <pc:docMk/>
            <pc:sldMk cId="3819317856" sldId="262"/>
            <ac:picMk id="6" creationId="{A0B2BE8F-6152-419F-8484-AC1962AC6E61}"/>
          </ac:picMkLst>
        </pc:picChg>
        <pc:picChg chg="add mod or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13" creationId="{910B823F-B7E0-494A-AC47-C30468A80B37}"/>
          </ac:picMkLst>
        </pc:picChg>
        <pc:picChg chg="del">
          <ac:chgData name="Michał Pyclik" userId="6d1d9512d460d1ef" providerId="LiveId" clId="{F0E62B67-3424-4A0E-8225-F772BACBFACD}" dt="2021-02-20T16:51:00.163" v="2779" actId="478"/>
          <ac:picMkLst>
            <pc:docMk/>
            <pc:sldMk cId="3819317856" sldId="262"/>
            <ac:picMk id="2050" creationId="{6351E997-8026-42AC-B0EA-E18BD2277F98}"/>
          </ac:picMkLst>
        </pc:picChg>
        <pc:picChg chg="add mod or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2" creationId="{AB46E432-C85E-485A-AF92-8028E3FB416F}"/>
          </ac:picMkLst>
        </pc:picChg>
        <pc:picChg chg="add mo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4" creationId="{CCCC720B-0557-4584-B79B-C862D1937EDF}"/>
          </ac:picMkLst>
        </pc:picChg>
        <pc:picChg chg="add mod">
          <ac:chgData name="Michał Pyclik" userId="6d1d9512d460d1ef" providerId="LiveId" clId="{F0E62B67-3424-4A0E-8225-F772BACBFACD}" dt="2021-02-20T16:56:55.169" v="2869" actId="26606"/>
          <ac:picMkLst>
            <pc:docMk/>
            <pc:sldMk cId="3819317856" sldId="262"/>
            <ac:picMk id="2056" creationId="{268F8ECE-8FF4-4412-A906-BA116BD29151}"/>
          </ac:picMkLst>
        </pc:picChg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1047792802" sldId="263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131707787" sldId="264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3303905113" sldId="265"/>
        </pc:sldMkLst>
      </pc:sldChg>
      <pc:sldChg chg="addSp delSp modSp mod">
        <pc:chgData name="Michał Pyclik" userId="6d1d9512d460d1ef" providerId="LiveId" clId="{F0E62B67-3424-4A0E-8225-F772BACBFACD}" dt="2021-02-20T17:09:48.782" v="3158" actId="478"/>
        <pc:sldMkLst>
          <pc:docMk/>
          <pc:sldMk cId="4112880361" sldId="266"/>
        </pc:sldMkLst>
        <pc:spChg chg="add del mod">
          <ac:chgData name="Michał Pyclik" userId="6d1d9512d460d1ef" providerId="LiveId" clId="{F0E62B67-3424-4A0E-8225-F772BACBFACD}" dt="2021-02-20T17:09:45.655" v="3157" actId="21"/>
          <ac:spMkLst>
            <pc:docMk/>
            <pc:sldMk cId="4112880361" sldId="266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7:09:45.655" v="3157" actId="21"/>
          <ac:spMkLst>
            <pc:docMk/>
            <pc:sldMk cId="4112880361" sldId="266"/>
            <ac:spMk id="4" creationId="{4FF9A650-C1F3-4EB5-898E-DE614F79EFBF}"/>
          </ac:spMkLst>
        </pc:spChg>
        <pc:picChg chg="add del">
          <ac:chgData name="Michał Pyclik" userId="6d1d9512d460d1ef" providerId="LiveId" clId="{F0E62B67-3424-4A0E-8225-F772BACBFACD}" dt="2021-02-20T17:09:48.782" v="3158" actId="478"/>
          <ac:picMkLst>
            <pc:docMk/>
            <pc:sldMk cId="4112880361" sldId="266"/>
            <ac:picMk id="5122" creationId="{B98666D4-3226-4989-852D-CD63A656CAFB}"/>
          </ac:picMkLst>
        </pc:picChg>
      </pc:sldChg>
      <pc:sldChg chg="modSp mod">
        <pc:chgData name="Michał Pyclik" userId="6d1d9512d460d1ef" providerId="LiveId" clId="{F0E62B67-3424-4A0E-8225-F772BACBFACD}" dt="2021-02-20T16:50:55.178" v="2778" actId="12385"/>
        <pc:sldMkLst>
          <pc:docMk/>
          <pc:sldMk cId="317403593" sldId="267"/>
        </pc:sldMkLst>
        <pc:graphicFrameChg chg="modGraphic">
          <ac:chgData name="Michał Pyclik" userId="6d1d9512d460d1ef" providerId="LiveId" clId="{F0E62B67-3424-4A0E-8225-F772BACBFACD}" dt="2021-02-20T16:50:55.178" v="2778" actId="12385"/>
          <ac:graphicFrameMkLst>
            <pc:docMk/>
            <pc:sldMk cId="317403593" sldId="267"/>
            <ac:graphicFrameMk id="4" creationId="{2DAC36D0-22D1-4339-A80C-E12B8AC26343}"/>
          </ac:graphicFrameMkLst>
        </pc:graphicFrameChg>
      </pc:sldChg>
      <pc:sldChg chg="addSp modSp mod">
        <pc:chgData name="Michał Pyclik" userId="6d1d9512d460d1ef" providerId="LiveId" clId="{F0E62B67-3424-4A0E-8225-F772BACBFACD}" dt="2021-02-20T16:49:24.488" v="2561" actId="1076"/>
        <pc:sldMkLst>
          <pc:docMk/>
          <pc:sldMk cId="7603465" sldId="268"/>
        </pc:sldMkLst>
        <pc:graphicFrameChg chg="mod">
          <ac:chgData name="Michał Pyclik" userId="6d1d9512d460d1ef" providerId="LiveId" clId="{F0E62B67-3424-4A0E-8225-F772BACBFACD}" dt="2021-02-20T16:49:15.567" v="2558" actId="1076"/>
          <ac:graphicFrameMkLst>
            <pc:docMk/>
            <pc:sldMk cId="7603465" sldId="268"/>
            <ac:graphicFrameMk id="5" creationId="{74A04B68-57E9-4FCE-B704-596A0C78503A}"/>
          </ac:graphicFrameMkLst>
        </pc:graphicFrameChg>
        <pc:picChg chg="add mod">
          <ac:chgData name="Michał Pyclik" userId="6d1d9512d460d1ef" providerId="LiveId" clId="{F0E62B67-3424-4A0E-8225-F772BACBFACD}" dt="2021-02-20T16:49:24.488" v="2561" actId="1076"/>
          <ac:picMkLst>
            <pc:docMk/>
            <pc:sldMk cId="7603465" sldId="268"/>
            <ac:picMk id="1026" creationId="{F62257E3-B0C0-4F15-89A9-E56F77A55798}"/>
          </ac:picMkLst>
        </pc:picChg>
      </pc:sldChg>
      <pc:sldChg chg="modSp mod">
        <pc:chgData name="Michał Pyclik" userId="6d1d9512d460d1ef" providerId="LiveId" clId="{F0E62B67-3424-4A0E-8225-F772BACBFACD}" dt="2021-02-20T16:50:37.686" v="2776" actId="20577"/>
        <pc:sldMkLst>
          <pc:docMk/>
          <pc:sldMk cId="163805568" sldId="269"/>
        </pc:sldMkLst>
        <pc:spChg chg="mod">
          <ac:chgData name="Michał Pyclik" userId="6d1d9512d460d1ef" providerId="LiveId" clId="{F0E62B67-3424-4A0E-8225-F772BACBFACD}" dt="2021-02-20T16:50:37.686" v="2776" actId="20577"/>
          <ac:spMkLst>
            <pc:docMk/>
            <pc:sldMk cId="163805568" sldId="269"/>
            <ac:spMk id="3" creationId="{1436EBC3-D4D5-4A89-9B48-F7A4500A65B7}"/>
          </ac:spMkLst>
        </pc:spChg>
      </pc:sldChg>
      <pc:sldChg chg="modSp">
        <pc:chgData name="Michał Pyclik" userId="6d1d9512d460d1ef" providerId="LiveId" clId="{F0E62B67-3424-4A0E-8225-F772BACBFACD}" dt="2021-02-20T16:42:39.306" v="2280" actId="20577"/>
        <pc:sldMkLst>
          <pc:docMk/>
          <pc:sldMk cId="1657431875" sldId="270"/>
        </pc:sldMkLst>
        <pc:graphicFrameChg chg="mod">
          <ac:chgData name="Michał Pyclik" userId="6d1d9512d460d1ef" providerId="LiveId" clId="{F0E62B67-3424-4A0E-8225-F772BACBFACD}" dt="2021-02-20T16:42:39.306" v="2280" actId="20577"/>
          <ac:graphicFrameMkLst>
            <pc:docMk/>
            <pc:sldMk cId="1657431875" sldId="270"/>
            <ac:graphicFrameMk id="6" creationId="{F09277A2-25A7-43A4-80C6-D79664AEEEE5}"/>
          </ac:graphicFrameMkLst>
        </pc:graphicFrameChg>
      </pc:sldChg>
      <pc:sldChg chg="del">
        <pc:chgData name="Michał Pyclik" userId="6d1d9512d460d1ef" providerId="LiveId" clId="{F0E62B67-3424-4A0E-8225-F772BACBFACD}" dt="2021-02-20T16:23:59.047" v="575" actId="47"/>
        <pc:sldMkLst>
          <pc:docMk/>
          <pc:sldMk cId="716369762" sldId="271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2307278001" sldId="272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3796038916" sldId="273"/>
        </pc:sldMkLst>
      </pc:sldChg>
      <pc:sldChg chg="del">
        <pc:chgData name="Michał Pyclik" userId="6d1d9512d460d1ef" providerId="LiveId" clId="{F0E62B67-3424-4A0E-8225-F772BACBFACD}" dt="2021-02-20T16:43:01.327" v="2283" actId="47"/>
        <pc:sldMkLst>
          <pc:docMk/>
          <pc:sldMk cId="4198340864" sldId="274"/>
        </pc:sldMkLst>
      </pc:sldChg>
      <pc:sldChg chg="addSp delSp modSp add mod setBg delDesignElem">
        <pc:chgData name="Michał Pyclik" userId="6d1d9512d460d1ef" providerId="LiveId" clId="{F0E62B67-3424-4A0E-8225-F772BACBFACD}" dt="2021-02-20T16:31:33.714" v="1524" actId="20577"/>
        <pc:sldMkLst>
          <pc:docMk/>
          <pc:sldMk cId="1176723355" sldId="275"/>
        </pc:sldMkLst>
        <pc:spChg chg="mod">
          <ac:chgData name="Michał Pyclik" userId="6d1d9512d460d1ef" providerId="LiveId" clId="{F0E62B67-3424-4A0E-8225-F772BACBFACD}" dt="2021-02-20T16:27:43.126" v="991" actId="26606"/>
          <ac:spMkLst>
            <pc:docMk/>
            <pc:sldMk cId="1176723355" sldId="275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31:33.714" v="1524" actId="20577"/>
          <ac:spMkLst>
            <pc:docMk/>
            <pc:sldMk cId="1176723355" sldId="275"/>
            <ac:spMk id="3" creationId="{1436EBC3-D4D5-4A89-9B48-F7A4500A65B7}"/>
          </ac:spMkLst>
        </pc:spChg>
        <pc:spChg chg="del">
          <ac:chgData name="Michał Pyclik" userId="6d1d9512d460d1ef" providerId="LiveId" clId="{F0E62B67-3424-4A0E-8225-F772BACBFACD}" dt="2021-02-20T16:27:18.759" v="987"/>
          <ac:spMkLst>
            <pc:docMk/>
            <pc:sldMk cId="1176723355" sldId="275"/>
            <ac:spMk id="78" creationId="{3CED7894-4F62-4A6C-8DB5-DB5BE08E9C03}"/>
          </ac:spMkLst>
        </pc:spChg>
        <pc:spChg chg="del">
          <ac:chgData name="Michał Pyclik" userId="6d1d9512d460d1ef" providerId="LiveId" clId="{F0E62B67-3424-4A0E-8225-F772BACBFACD}" dt="2021-02-20T16:27:18.759" v="987"/>
          <ac:spMkLst>
            <pc:docMk/>
            <pc:sldMk cId="1176723355" sldId="275"/>
            <ac:spMk id="80" creationId="{E536F3B4-50F6-4C52-8F76-4EB1214719DC}"/>
          </ac:spMkLst>
        </pc:spChg>
        <pc:picChg chg="del">
          <ac:chgData name="Michał Pyclik" userId="6d1d9512d460d1ef" providerId="LiveId" clId="{F0E62B67-3424-4A0E-8225-F772BACBFACD}" dt="2021-02-20T16:27:37.921" v="988" actId="478"/>
          <ac:picMkLst>
            <pc:docMk/>
            <pc:sldMk cId="1176723355" sldId="275"/>
            <ac:picMk id="5" creationId="{5264E1FF-AF4D-4783-AB5C-086C1E6435DF}"/>
          </ac:picMkLst>
        </pc:picChg>
        <pc:picChg chg="add mod">
          <ac:chgData name="Michał Pyclik" userId="6d1d9512d460d1ef" providerId="LiveId" clId="{F0E62B67-3424-4A0E-8225-F772BACBFACD}" dt="2021-02-20T16:27:43.126" v="991" actId="26606"/>
          <ac:picMkLst>
            <pc:docMk/>
            <pc:sldMk cId="1176723355" sldId="275"/>
            <ac:picMk id="6" creationId="{87D29B00-E5AD-486C-BAEC-78C24981E219}"/>
          </ac:picMkLst>
        </pc:picChg>
      </pc:sldChg>
      <pc:sldChg chg="addSp delSp modSp add mod setBg">
        <pc:chgData name="Michał Pyclik" userId="6d1d9512d460d1ef" providerId="LiveId" clId="{F0E62B67-3424-4A0E-8225-F772BACBFACD}" dt="2021-02-20T16:33:24.007" v="1579" actId="14100"/>
        <pc:sldMkLst>
          <pc:docMk/>
          <pc:sldMk cId="1988278547" sldId="276"/>
        </pc:sldMkLst>
        <pc:spChg chg="mo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33:24.007" v="1579" actId="14100"/>
          <ac:spMkLst>
            <pc:docMk/>
            <pc:sldMk cId="1988278547" sldId="276"/>
            <ac:spMk id="3" creationId="{1436EBC3-D4D5-4A89-9B48-F7A4500A65B7}"/>
          </ac:spMkLst>
        </pc:spChg>
        <pc:spChg chg="ad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10" creationId="{3CED7894-4F62-4A6C-8DB5-DB5BE08E9C03}"/>
          </ac:spMkLst>
        </pc:spChg>
        <pc:spChg chg="add">
          <ac:chgData name="Michał Pyclik" userId="6d1d9512d460d1ef" providerId="LiveId" clId="{F0E62B67-3424-4A0E-8225-F772BACBFACD}" dt="2021-02-20T16:33:16.454" v="1577" actId="26606"/>
          <ac:spMkLst>
            <pc:docMk/>
            <pc:sldMk cId="1988278547" sldId="276"/>
            <ac:spMk id="12" creationId="{E536F3B4-50F6-4C52-8F76-4EB1214719DC}"/>
          </ac:spMkLst>
        </pc:spChg>
        <pc:picChg chg="add mod">
          <ac:chgData name="Michał Pyclik" userId="6d1d9512d460d1ef" providerId="LiveId" clId="{F0E62B67-3424-4A0E-8225-F772BACBFACD}" dt="2021-02-20T16:33:19.829" v="1578" actId="14100"/>
          <ac:picMkLst>
            <pc:docMk/>
            <pc:sldMk cId="1988278547" sldId="276"/>
            <ac:picMk id="5" creationId="{B4052B5C-3C1C-4A26-AAD1-CCC5446310C5}"/>
          </ac:picMkLst>
        </pc:picChg>
        <pc:picChg chg="del">
          <ac:chgData name="Michał Pyclik" userId="6d1d9512d460d1ef" providerId="LiveId" clId="{F0E62B67-3424-4A0E-8225-F772BACBFACD}" dt="2021-02-20T16:33:07.116" v="1574" actId="478"/>
          <ac:picMkLst>
            <pc:docMk/>
            <pc:sldMk cId="1988278547" sldId="276"/>
            <ac:picMk id="6" creationId="{87D29B00-E5AD-486C-BAEC-78C24981E219}"/>
          </ac:picMkLst>
        </pc:picChg>
      </pc:sldChg>
      <pc:sldChg chg="addSp delSp modSp add mod setBg delDesignElem">
        <pc:chgData name="Michał Pyclik" userId="6d1d9512d460d1ef" providerId="LiveId" clId="{F0E62B67-3424-4A0E-8225-F772BACBFACD}" dt="2021-02-20T16:56:16.573" v="2862" actId="27636"/>
        <pc:sldMkLst>
          <pc:docMk/>
          <pc:sldMk cId="2186532816" sldId="277"/>
        </pc:sldMkLst>
        <pc:spChg chg="del">
          <ac:chgData name="Michał Pyclik" userId="6d1d9512d460d1ef" providerId="LiveId" clId="{F0E62B67-3424-4A0E-8225-F772BACBFACD}" dt="2021-02-20T16:54:24.412" v="2827" actId="478"/>
          <ac:spMkLst>
            <pc:docMk/>
            <pc:sldMk cId="2186532816" sldId="277"/>
            <ac:spMk id="2" creationId="{CAF01737-518B-4FF8-9E90-5C43C3F3688A}"/>
          </ac:spMkLst>
        </pc:spChg>
        <pc:spChg chg="mod">
          <ac:chgData name="Michał Pyclik" userId="6d1d9512d460d1ef" providerId="LiveId" clId="{F0E62B67-3424-4A0E-8225-F772BACBFACD}" dt="2021-02-20T16:56:16.573" v="2862" actId="27636"/>
          <ac:spMkLst>
            <pc:docMk/>
            <pc:sldMk cId="2186532816" sldId="277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6:54:26.710" v="2828" actId="478"/>
          <ac:spMkLst>
            <pc:docMk/>
            <pc:sldMk cId="2186532816" sldId="277"/>
            <ac:spMk id="5" creationId="{14976D83-7E4B-45A2-8A29-A158033FA642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2" creationId="{18FFF8BA-E008-4068-851C-2CED296AC5C1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4" creationId="{832B0DA7-13B0-4805-B9BD-9BFACCB233CC}"/>
          </ac:spMkLst>
        </pc:spChg>
        <pc:spChg chg="del">
          <ac:chgData name="Michał Pyclik" userId="6d1d9512d460d1ef" providerId="LiveId" clId="{F0E62B67-3424-4A0E-8225-F772BACBFACD}" dt="2021-02-20T16:54:22.032" v="2826"/>
          <ac:spMkLst>
            <pc:docMk/>
            <pc:sldMk cId="2186532816" sldId="277"/>
            <ac:spMk id="86" creationId="{D5D17921-1EF4-488E-A9AA-AC6B7F3CE91D}"/>
          </ac:spMkLst>
        </pc:spChg>
      </pc:sldChg>
      <pc:sldChg chg="add">
        <pc:chgData name="Michał Pyclik" userId="6d1d9512d460d1ef" providerId="LiveId" clId="{F0E62B67-3424-4A0E-8225-F772BACBFACD}" dt="2021-02-20T16:57:22.150" v="2877"/>
        <pc:sldMkLst>
          <pc:docMk/>
          <pc:sldMk cId="1145147882" sldId="278"/>
        </pc:sldMkLst>
      </pc:sldChg>
      <pc:sldChg chg="addSp delSp modSp add mod ord setBg setClrOvrMap">
        <pc:chgData name="Michał Pyclik" userId="6d1d9512d460d1ef" providerId="LiveId" clId="{F0E62B67-3424-4A0E-8225-F772BACBFACD}" dt="2021-02-20T17:08:31.926" v="3150"/>
        <pc:sldMkLst>
          <pc:docMk/>
          <pc:sldMk cId="822721035" sldId="279"/>
        </pc:sldMkLst>
        <pc:spChg chg="del">
          <ac:chgData name="Michał Pyclik" userId="6d1d9512d460d1ef" providerId="LiveId" clId="{F0E62B67-3424-4A0E-8225-F772BACBFACD}" dt="2021-02-20T17:00:10.847" v="2892" actId="478"/>
          <ac:spMkLst>
            <pc:docMk/>
            <pc:sldMk cId="822721035" sldId="279"/>
            <ac:spMk id="2" creationId="{CAF01737-518B-4FF8-9E90-5C43C3F3688A}"/>
          </ac:spMkLst>
        </pc:spChg>
        <pc:spChg chg="del mod">
          <ac:chgData name="Michał Pyclik" userId="6d1d9512d460d1ef" providerId="LiveId" clId="{F0E62B67-3424-4A0E-8225-F772BACBFACD}" dt="2021-02-20T17:00:58.357" v="2899" actId="22"/>
          <ac:spMkLst>
            <pc:docMk/>
            <pc:sldMk cId="822721035" sldId="279"/>
            <ac:spMk id="3" creationId="{1436EBC3-D4D5-4A89-9B48-F7A4500A65B7}"/>
          </ac:spMkLst>
        </pc:spChg>
        <pc:spChg chg="add del mod">
          <ac:chgData name="Michał Pyclik" userId="6d1d9512d460d1ef" providerId="LiveId" clId="{F0E62B67-3424-4A0E-8225-F772BACBFACD}" dt="2021-02-20T17:00:16.687" v="2897" actId="478"/>
          <ac:spMkLst>
            <pc:docMk/>
            <pc:sldMk cId="822721035" sldId="279"/>
            <ac:spMk id="5" creationId="{7EBE4BE4-78A1-4152-9859-FECD7DB39FB3}"/>
          </ac:spMkLst>
        </pc:spChg>
        <pc:spChg chg="add mod">
          <ac:chgData name="Michał Pyclik" userId="6d1d9512d460d1ef" providerId="LiveId" clId="{F0E62B67-3424-4A0E-8225-F772BACBFACD}" dt="2021-02-20T17:03:02.056" v="3116" actId="14100"/>
          <ac:spMkLst>
            <pc:docMk/>
            <pc:sldMk cId="822721035" sldId="279"/>
            <ac:spMk id="15" creationId="{F3B3CD43-D71A-4277-843D-1A6E13F8CCB7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18" creationId="{336151B4-BF0C-4090-9C11-F44C695E0FF2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0" creationId="{54B2A828-059F-4139-8976-1EC84C3B8B64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2" creationId="{8FBDBC94-F6D2-42A5-9AA2-51F848C9B699}"/>
          </ac:spMkLst>
        </pc:spChg>
        <pc:spChg chg="add del">
          <ac:chgData name="Michał Pyclik" userId="6d1d9512d460d1ef" providerId="LiveId" clId="{F0E62B67-3424-4A0E-8225-F772BACBFACD}" dt="2021-02-20T17:03:51.258" v="3120" actId="22"/>
          <ac:spMkLst>
            <pc:docMk/>
            <pc:sldMk cId="822721035" sldId="279"/>
            <ac:spMk id="23" creationId="{6D78E413-8F78-4248-80F3-F2F05704632A}"/>
          </ac:spMkLst>
        </pc:spChg>
        <pc:spChg chg="add">
          <ac:chgData name="Michał Pyclik" userId="6d1d9512d460d1ef" providerId="LiveId" clId="{F0E62B67-3424-4A0E-8225-F772BACBFACD}" dt="2021-02-20T17:01:37.752" v="2901" actId="26606"/>
          <ac:spMkLst>
            <pc:docMk/>
            <pc:sldMk cId="822721035" sldId="279"/>
            <ac:spMk id="24" creationId="{F7A6A388-3D02-439B-8C27-E25E6A032294}"/>
          </ac:spMkLst>
        </pc:spChg>
        <pc:picChg chg="add mo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7" creationId="{4269C4A0-4EA5-46F5-A122-95783783D12E}"/>
          </ac:picMkLst>
        </pc:picChg>
        <pc:picChg chg="add mod or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9" creationId="{769CE92E-2653-46BA-A6E5-E172E2F84631}"/>
          </ac:picMkLst>
        </pc:picChg>
        <pc:picChg chg="add mod">
          <ac:chgData name="Michał Pyclik" userId="6d1d9512d460d1ef" providerId="LiveId" clId="{F0E62B67-3424-4A0E-8225-F772BACBFACD}" dt="2021-02-20T17:01:37.752" v="2901" actId="26606"/>
          <ac:picMkLst>
            <pc:docMk/>
            <pc:sldMk cId="822721035" sldId="279"/>
            <ac:picMk id="11" creationId="{B37131F2-4CE2-48CE-91A6-2A50A15A2B1E}"/>
          </ac:picMkLst>
        </pc:picChg>
        <pc:picChg chg="del">
          <ac:chgData name="Michał Pyclik" userId="6d1d9512d460d1ef" providerId="LiveId" clId="{F0E62B67-3424-4A0E-8225-F772BACBFACD}" dt="2021-02-20T17:00:12.922" v="2895" actId="478"/>
          <ac:picMkLst>
            <pc:docMk/>
            <pc:sldMk cId="822721035" sldId="279"/>
            <ac:picMk id="13" creationId="{910B823F-B7E0-494A-AC47-C30468A80B37}"/>
          </ac:picMkLst>
        </pc:picChg>
        <pc:picChg chg="del mod">
          <ac:chgData name="Michał Pyclik" userId="6d1d9512d460d1ef" providerId="LiveId" clId="{F0E62B67-3424-4A0E-8225-F772BACBFACD}" dt="2021-02-20T17:08:31.926" v="3150"/>
          <ac:picMkLst>
            <pc:docMk/>
            <pc:sldMk cId="822721035" sldId="279"/>
            <ac:picMk id="14" creationId="{2CA51CC7-F0DA-466D-92CE-733EEE3A5A83}"/>
          </ac:picMkLst>
        </pc:picChg>
        <pc:picChg chg="del">
          <ac:chgData name="Michał Pyclik" userId="6d1d9512d460d1ef" providerId="LiveId" clId="{F0E62B67-3424-4A0E-8225-F772BACBFACD}" dt="2021-02-20T17:00:12.314" v="2894" actId="478"/>
          <ac:picMkLst>
            <pc:docMk/>
            <pc:sldMk cId="822721035" sldId="279"/>
            <ac:picMk id="2052" creationId="{AB46E432-C85E-485A-AF92-8028E3FB416F}"/>
          </ac:picMkLst>
        </pc:picChg>
        <pc:picChg chg="del">
          <ac:chgData name="Michał Pyclik" userId="6d1d9512d460d1ef" providerId="LiveId" clId="{F0E62B67-3424-4A0E-8225-F772BACBFACD}" dt="2021-02-20T17:00:11.706" v="2893" actId="478"/>
          <ac:picMkLst>
            <pc:docMk/>
            <pc:sldMk cId="822721035" sldId="279"/>
            <ac:picMk id="2054" creationId="{CCCC720B-0557-4584-B79B-C862D1937EDF}"/>
          </ac:picMkLst>
        </pc:picChg>
        <pc:picChg chg="del">
          <ac:chgData name="Michał Pyclik" userId="6d1d9512d460d1ef" providerId="LiveId" clId="{F0E62B67-3424-4A0E-8225-F772BACBFACD}" dt="2021-02-20T17:00:13.659" v="2896" actId="478"/>
          <ac:picMkLst>
            <pc:docMk/>
            <pc:sldMk cId="822721035" sldId="279"/>
            <ac:picMk id="2056" creationId="{268F8ECE-8FF4-4412-A906-BA116BD29151}"/>
          </ac:picMkLst>
        </pc:picChg>
      </pc:sldChg>
      <pc:sldChg chg="modSp add mod ord">
        <pc:chgData name="Michał Pyclik" userId="6d1d9512d460d1ef" providerId="LiveId" clId="{F0E62B67-3424-4A0E-8225-F772BACBFACD}" dt="2021-02-20T17:15:07.074" v="3405"/>
        <pc:sldMkLst>
          <pc:docMk/>
          <pc:sldMk cId="2674259235" sldId="280"/>
        </pc:sldMkLst>
        <pc:spChg chg="mod">
          <ac:chgData name="Michał Pyclik" userId="6d1d9512d460d1ef" providerId="LiveId" clId="{F0E62B67-3424-4A0E-8225-F772BACBFACD}" dt="2021-02-20T17:05:15.974" v="3131"/>
          <ac:spMkLst>
            <pc:docMk/>
            <pc:sldMk cId="2674259235" sldId="280"/>
            <ac:spMk id="3" creationId="{1436EBC3-D4D5-4A89-9B48-F7A4500A65B7}"/>
          </ac:spMkLst>
        </pc:spChg>
      </pc:sldChg>
      <pc:sldChg chg="addSp delSp modSp new mod setBg">
        <pc:chgData name="Michał Pyclik" userId="6d1d9512d460d1ef" providerId="LiveId" clId="{F0E62B67-3424-4A0E-8225-F772BACBFACD}" dt="2021-02-20T17:07:49.400" v="3149" actId="26606"/>
        <pc:sldMkLst>
          <pc:docMk/>
          <pc:sldMk cId="3833164298" sldId="281"/>
        </pc:sldMkLst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5" creationId="{57886309-8F28-488F-8BA9-0BF7494C8DDC}"/>
          </ac:spMkLst>
        </pc:spChg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7" creationId="{10D5ABE4-8A47-4A84-9DB4-CCB7A3D42258}"/>
          </ac:spMkLst>
        </pc:spChg>
        <pc:spChg chg="add">
          <ac:chgData name="Michał Pyclik" userId="6d1d9512d460d1ef" providerId="LiveId" clId="{F0E62B67-3424-4A0E-8225-F772BACBFACD}" dt="2021-02-20T17:07:49.400" v="3149" actId="26606"/>
          <ac:spMkLst>
            <pc:docMk/>
            <pc:sldMk cId="3833164298" sldId="281"/>
            <ac:spMk id="79" creationId="{D8EB06DC-2D36-4101-B5B2-45B5B1EEC588}"/>
          </ac:spMkLst>
        </pc:spChg>
        <pc:picChg chg="add del mod ord">
          <ac:chgData name="Michał Pyclik" userId="6d1d9512d460d1ef" providerId="LiveId" clId="{F0E62B67-3424-4A0E-8225-F772BACBFACD}" dt="2021-02-20T17:07:49.400" v="3149" actId="26606"/>
          <ac:picMkLst>
            <pc:docMk/>
            <pc:sldMk cId="3833164298" sldId="281"/>
            <ac:picMk id="3074" creationId="{408A7D7F-BF53-449B-B8F9-A177D673DDAA}"/>
          </ac:picMkLst>
        </pc:picChg>
        <pc:picChg chg="add del">
          <ac:chgData name="Michał Pyclik" userId="6d1d9512d460d1ef" providerId="LiveId" clId="{F0E62B67-3424-4A0E-8225-F772BACBFACD}" dt="2021-02-20T17:07:16.958" v="3146"/>
          <ac:picMkLst>
            <pc:docMk/>
            <pc:sldMk cId="3833164298" sldId="281"/>
            <ac:picMk id="3076" creationId="{F5A957B5-E1A3-4ADC-B333-CC1DC08F3849}"/>
          </ac:picMkLst>
        </pc:picChg>
        <pc:picChg chg="add mod">
          <ac:chgData name="Michał Pyclik" userId="6d1d9512d460d1ef" providerId="LiveId" clId="{F0E62B67-3424-4A0E-8225-F772BACBFACD}" dt="2021-02-20T17:07:49.400" v="3149" actId="26606"/>
          <ac:picMkLst>
            <pc:docMk/>
            <pc:sldMk cId="3833164298" sldId="281"/>
            <ac:picMk id="3078" creationId="{C7CA8125-7A99-4E22-AC2C-89A67037BB9E}"/>
          </ac:picMkLst>
        </pc:picChg>
      </pc:sldChg>
      <pc:sldChg chg="addSp delSp modSp new mod setBg setClrOvrMap">
        <pc:chgData name="Michał Pyclik" userId="6d1d9512d460d1ef" providerId="LiveId" clId="{F0E62B67-3424-4A0E-8225-F772BACBFACD}" dt="2021-02-20T17:10:40.041" v="3278" actId="26606"/>
        <pc:sldMkLst>
          <pc:docMk/>
          <pc:sldMk cId="3355446597" sldId="282"/>
        </pc:sldMkLst>
        <pc:spChg chg="add del mod">
          <ac:chgData name="Michał Pyclik" userId="6d1d9512d460d1ef" providerId="LiveId" clId="{F0E62B67-3424-4A0E-8225-F772BACBFACD}" dt="2021-02-20T17:09:53.497" v="3160" actId="478"/>
          <ac:spMkLst>
            <pc:docMk/>
            <pc:sldMk cId="3355446597" sldId="282"/>
            <ac:spMk id="2" creationId="{F4257EC3-269B-4A57-B8BE-5DE3388E1754}"/>
          </ac:spMkLst>
        </pc:spChg>
        <pc:spChg chg="add mo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4" creationId="{7A7CDA52-1AF3-4EA5-AD4F-B53ED288FDC8}"/>
          </ac:spMkLst>
        </pc:spChg>
        <pc:spChg chg="add del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8" creationId="{587D26DA-9773-4A0E-B213-DDF20A1F1F27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3" creationId="{DD651B61-325E-4E73-8445-38B0DE8AAAB6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5" creationId="{B42E5253-D3AC-4AC2-B766-8B34F13C2F5E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7" creationId="{10AE8D57-436A-4073-9A75-15BB5949F8B4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19" creationId="{E2852671-8EB6-4EAF-8AF8-65CF3FD66456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1" creationId="{F7207B7B-5C57-458C-BE38-95D2CD7655BB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3" creationId="{9822E561-F97C-4CBB-A9A6-A6BF6317BC84}"/>
          </ac:spMkLst>
        </pc:spChg>
        <pc:spChg chg="add">
          <ac:chgData name="Michał Pyclik" userId="6d1d9512d460d1ef" providerId="LiveId" clId="{F0E62B67-3424-4A0E-8225-F772BACBFACD}" dt="2021-02-20T17:10:40.041" v="3278" actId="26606"/>
          <ac:spMkLst>
            <pc:docMk/>
            <pc:sldMk cId="3355446597" sldId="282"/>
            <ac:spMk id="25" creationId="{B01B0E58-A5C8-4CDA-A2E0-35DF94E59857}"/>
          </ac:spMkLst>
        </pc:spChg>
        <pc:picChg chg="add mod ord">
          <ac:chgData name="Michał Pyclik" userId="6d1d9512d460d1ef" providerId="LiveId" clId="{F0E62B67-3424-4A0E-8225-F772BACBFACD}" dt="2021-02-20T17:10:40.041" v="3278" actId="26606"/>
          <ac:picMkLst>
            <pc:docMk/>
            <pc:sldMk cId="3355446597" sldId="282"/>
            <ac:picMk id="3" creationId="{133DDA30-10FC-4572-A5B6-79D2B7C2AB0B}"/>
          </ac:picMkLst>
        </pc:picChg>
      </pc:sldChg>
      <pc:sldChg chg="addSp delSp modSp add mod setBg setClrOvrMap delDesignElem">
        <pc:chgData name="Michał Pyclik" userId="6d1d9512d460d1ef" providerId="LiveId" clId="{F0E62B67-3424-4A0E-8225-F772BACBFACD}" dt="2021-02-20T17:14:49.906" v="3403" actId="1076"/>
        <pc:sldMkLst>
          <pc:docMk/>
          <pc:sldMk cId="209958311" sldId="283"/>
        </pc:sldMkLst>
        <pc:spChg chg="mod ord">
          <ac:chgData name="Michał Pyclik" userId="6d1d9512d460d1ef" providerId="LiveId" clId="{F0E62B67-3424-4A0E-8225-F772BACBFACD}" dt="2021-02-20T17:14:49.906" v="3403" actId="1076"/>
          <ac:spMkLst>
            <pc:docMk/>
            <pc:sldMk cId="209958311" sldId="283"/>
            <ac:spMk id="4" creationId="{7A7CDA52-1AF3-4EA5-AD4F-B53ED288FDC8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3" creationId="{DD651B61-325E-4E73-8445-38B0DE8AAAB6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5" creationId="{B42E5253-D3AC-4AC2-B766-8B34F13C2F5E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7" creationId="{10AE8D57-436A-4073-9A75-15BB5949F8B4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19" creationId="{E2852671-8EB6-4EAF-8AF8-65CF3FD66456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1" creationId="{F7207B7B-5C57-458C-BE38-95D2CD7655BB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3" creationId="{9822E561-F97C-4CBB-A9A6-A6BF6317BC84}"/>
          </ac:spMkLst>
        </pc:spChg>
        <pc:spChg chg="del">
          <ac:chgData name="Michał Pyclik" userId="6d1d9512d460d1ef" providerId="LiveId" clId="{F0E62B67-3424-4A0E-8225-F772BACBFACD}" dt="2021-02-20T17:12:14.332" v="3280"/>
          <ac:spMkLst>
            <pc:docMk/>
            <pc:sldMk cId="209958311" sldId="283"/>
            <ac:spMk id="25" creationId="{B01B0E58-A5C8-4CDA-A2E0-35DF94E59857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3" creationId="{E6C8E6EB-4C59-429B-97E4-72A058CFC4FB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5" creationId="{B5B90362-AFCC-46A9-B41C-A257A8C5B314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7" creationId="{F71EF7F1-38BA-471D-8CD4-2A9AE8E35527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79" creationId="{36B822CC-7DA9-4417-AA94-64CEB676F0B8}"/>
          </ac:spMkLst>
        </pc:spChg>
        <pc:spChg chg="add del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81" creationId="{AFA01E88-71CC-4FF3-9E81-51E0C32B45E4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37" creationId="{E6C8E6EB-4C59-429B-97E4-72A058CFC4FB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39" creationId="{B5B90362-AFCC-46A9-B41C-A257A8C5B314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1" creationId="{F71EF7F1-38BA-471D-8CD4-2A9AE8E35527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3" creationId="{FAAAB002-E48E-4009-828A-511F7A828053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5" creationId="{97EF55D5-23F0-4398-B16B-AEF5778C3048}"/>
          </ac:spMkLst>
        </pc:spChg>
        <pc:spChg chg="add del">
          <ac:chgData name="Michał Pyclik" userId="6d1d9512d460d1ef" providerId="LiveId" clId="{F0E62B67-3424-4A0E-8225-F772BACBFACD}" dt="2021-02-20T17:14:17.232" v="3392" actId="26606"/>
          <ac:spMkLst>
            <pc:docMk/>
            <pc:sldMk cId="209958311" sldId="283"/>
            <ac:spMk id="147" creationId="{FDF32581-CAA1-43C6-8532-DC56C8435C25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0" creationId="{E6C8E6EB-4C59-429B-97E4-72A058CFC4FB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1" creationId="{B5B90362-AFCC-46A9-B41C-A257A8C5B314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2" creationId="{F71EF7F1-38BA-471D-8CD4-2A9AE8E35527}"/>
          </ac:spMkLst>
        </pc:spChg>
        <pc:spChg chg="add">
          <ac:chgData name="Michał Pyclik" userId="6d1d9512d460d1ef" providerId="LiveId" clId="{F0E62B67-3424-4A0E-8225-F772BACBFACD}" dt="2021-02-20T17:14:17.253" v="3393" actId="26606"/>
          <ac:spMkLst>
            <pc:docMk/>
            <pc:sldMk cId="209958311" sldId="283"/>
            <ac:spMk id="6153" creationId="{B8DD2392-397B-48BF-BEFA-EA1FB881CA85}"/>
          </ac:spMkLst>
        </pc:spChg>
        <pc:picChg chg="del">
          <ac:chgData name="Michał Pyclik" userId="6d1d9512d460d1ef" providerId="LiveId" clId="{F0E62B67-3424-4A0E-8225-F772BACBFACD}" dt="2021-02-20T17:12:53.125" v="3382" actId="478"/>
          <ac:picMkLst>
            <pc:docMk/>
            <pc:sldMk cId="209958311" sldId="283"/>
            <ac:picMk id="3" creationId="{133DDA30-10FC-4572-A5B6-79D2B7C2AB0B}"/>
          </ac:picMkLst>
        </pc:picChg>
        <pc:picChg chg="add del mod">
          <ac:chgData name="Michał Pyclik" userId="6d1d9512d460d1ef" providerId="LiveId" clId="{F0E62B67-3424-4A0E-8225-F772BACBFACD}" dt="2021-02-20T17:14:02.166" v="3386" actId="478"/>
          <ac:picMkLst>
            <pc:docMk/>
            <pc:sldMk cId="209958311" sldId="283"/>
            <ac:picMk id="6146" creationId="{A2EDAB14-8212-4857-9D49-E22212201A82}"/>
          </ac:picMkLst>
        </pc:picChg>
        <pc:picChg chg="add mod">
          <ac:chgData name="Michał Pyclik" userId="6d1d9512d460d1ef" providerId="LiveId" clId="{F0E62B67-3424-4A0E-8225-F772BACBFACD}" dt="2021-02-20T17:14:35.942" v="3399" actId="1076"/>
          <ac:picMkLst>
            <pc:docMk/>
            <pc:sldMk cId="209958311" sldId="283"/>
            <ac:picMk id="6148" creationId="{DA5C6FAD-28A0-493D-829F-5050D3416B4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F57DB-C9B0-43A1-84EE-8B30911F678D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A33F4B5C-77BE-4DFA-A7B5-FFCD696CBAEC}">
      <dgm:prSet phldrT="[Tekst]"/>
      <dgm:spPr/>
      <dgm:t>
        <a:bodyPr/>
        <a:lstStyle/>
        <a:p>
          <a:r>
            <a:rPr lang="pl-PL" dirty="0"/>
            <a:t>Etap 1</a:t>
          </a:r>
          <a:br>
            <a:rPr lang="pl-PL" dirty="0"/>
          </a:br>
          <a:r>
            <a:rPr lang="pl-PL" dirty="0"/>
            <a:t>2h</a:t>
          </a:r>
        </a:p>
      </dgm:t>
    </dgm:pt>
    <dgm:pt modelId="{028DDC15-E1F4-4A42-BB57-97D62213C2A2}" type="parTrans" cxnId="{F05996C4-872D-48F9-91D6-AE0E88FE8886}">
      <dgm:prSet/>
      <dgm:spPr/>
      <dgm:t>
        <a:bodyPr/>
        <a:lstStyle/>
        <a:p>
          <a:endParaRPr lang="pl-PL"/>
        </a:p>
      </dgm:t>
    </dgm:pt>
    <dgm:pt modelId="{BFEA5C43-F262-43B8-8E47-1ABD93BB1700}" type="sibTrans" cxnId="{F05996C4-872D-48F9-91D6-AE0E88FE8886}">
      <dgm:prSet/>
      <dgm:spPr/>
      <dgm:t>
        <a:bodyPr/>
        <a:lstStyle/>
        <a:p>
          <a:endParaRPr lang="pl-PL"/>
        </a:p>
      </dgm:t>
    </dgm:pt>
    <dgm:pt modelId="{21E98624-D5F6-49D4-BCD7-13091CF98FC6}">
      <dgm:prSet phldrT="[Tekst]"/>
      <dgm:spPr/>
      <dgm:t>
        <a:bodyPr/>
        <a:lstStyle/>
        <a:p>
          <a:r>
            <a:rPr lang="pl-PL" dirty="0"/>
            <a:t>Etap 2</a:t>
          </a:r>
          <a:br>
            <a:rPr lang="pl-PL" dirty="0"/>
          </a:br>
          <a:r>
            <a:rPr lang="pl-PL" dirty="0"/>
            <a:t>4h</a:t>
          </a:r>
        </a:p>
      </dgm:t>
    </dgm:pt>
    <dgm:pt modelId="{8288D1FE-EF08-4962-8F10-89AA7AA751AA}" type="parTrans" cxnId="{CD677BAE-14CA-41B8-A4CC-60ECD64A7A4D}">
      <dgm:prSet/>
      <dgm:spPr/>
      <dgm:t>
        <a:bodyPr/>
        <a:lstStyle/>
        <a:p>
          <a:endParaRPr lang="pl-PL"/>
        </a:p>
      </dgm:t>
    </dgm:pt>
    <dgm:pt modelId="{28C1D47B-17A7-4763-B1EC-0DA3EFE0F737}" type="sibTrans" cxnId="{CD677BAE-14CA-41B8-A4CC-60ECD64A7A4D}">
      <dgm:prSet/>
      <dgm:spPr/>
      <dgm:t>
        <a:bodyPr/>
        <a:lstStyle/>
        <a:p>
          <a:endParaRPr lang="pl-PL"/>
        </a:p>
      </dgm:t>
    </dgm:pt>
    <dgm:pt modelId="{99FAF286-F904-40CF-A22B-0BDC81B8FA03}">
      <dgm:prSet phldrT="[Tekst]"/>
      <dgm:spPr/>
      <dgm:t>
        <a:bodyPr/>
        <a:lstStyle/>
        <a:p>
          <a:r>
            <a:rPr lang="pl-PL" dirty="0"/>
            <a:t>Etap 3</a:t>
          </a:r>
          <a:br>
            <a:rPr lang="pl-PL" dirty="0"/>
          </a:br>
          <a:r>
            <a:rPr lang="pl-PL" dirty="0"/>
            <a:t>2h</a:t>
          </a:r>
        </a:p>
      </dgm:t>
    </dgm:pt>
    <dgm:pt modelId="{A78C142A-9268-402F-8257-E6E246C390C9}" type="parTrans" cxnId="{D5AC557C-B5F6-4CFE-ABC4-59370B84BBF6}">
      <dgm:prSet/>
      <dgm:spPr/>
      <dgm:t>
        <a:bodyPr/>
        <a:lstStyle/>
        <a:p>
          <a:endParaRPr lang="pl-PL"/>
        </a:p>
      </dgm:t>
    </dgm:pt>
    <dgm:pt modelId="{4140DC81-5958-4BBC-9139-025A37EBCB94}" type="sibTrans" cxnId="{D5AC557C-B5F6-4CFE-ABC4-59370B84BBF6}">
      <dgm:prSet/>
      <dgm:spPr/>
      <dgm:t>
        <a:bodyPr/>
        <a:lstStyle/>
        <a:p>
          <a:endParaRPr lang="pl-PL"/>
        </a:p>
      </dgm:t>
    </dgm:pt>
    <dgm:pt modelId="{5670F065-A683-4E26-AFFC-4DA158073084}">
      <dgm:prSet phldrT="[Tekst]"/>
      <dgm:spPr/>
      <dgm:t>
        <a:bodyPr/>
        <a:lstStyle/>
        <a:p>
          <a:r>
            <a:rPr lang="pl-PL" dirty="0"/>
            <a:t>Etap 4</a:t>
          </a:r>
          <a:br>
            <a:rPr lang="pl-PL" dirty="0"/>
          </a:br>
          <a:r>
            <a:rPr lang="pl-PL" dirty="0"/>
            <a:t>2h</a:t>
          </a:r>
        </a:p>
      </dgm:t>
    </dgm:pt>
    <dgm:pt modelId="{76A255AF-E293-41A5-AA31-CF90CA81A6A5}" type="parTrans" cxnId="{7B42485B-F626-4AEE-AAFE-A55C74AEA609}">
      <dgm:prSet/>
      <dgm:spPr/>
      <dgm:t>
        <a:bodyPr/>
        <a:lstStyle/>
        <a:p>
          <a:endParaRPr lang="pl-PL"/>
        </a:p>
      </dgm:t>
    </dgm:pt>
    <dgm:pt modelId="{1E8A71A5-E76F-4BE1-97CE-12D263657370}" type="sibTrans" cxnId="{7B42485B-F626-4AEE-AAFE-A55C74AEA609}">
      <dgm:prSet/>
      <dgm:spPr/>
      <dgm:t>
        <a:bodyPr/>
        <a:lstStyle/>
        <a:p>
          <a:endParaRPr lang="pl-PL"/>
        </a:p>
      </dgm:t>
    </dgm:pt>
    <dgm:pt modelId="{2D66C9E6-4BF7-435B-A024-303BBA1BEEBD}" type="pres">
      <dgm:prSet presAssocID="{FA3F57DB-C9B0-43A1-84EE-8B30911F67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5000E8-C000-49C9-B14A-3249D377D824}" type="pres">
      <dgm:prSet presAssocID="{A33F4B5C-77BE-4DFA-A7B5-FFCD696CBAE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BB7A92-4905-413E-8742-F3BE0AB88A07}" type="pres">
      <dgm:prSet presAssocID="{BFEA5C43-F262-43B8-8E47-1ABD93BB1700}" presName="spacer" presStyleCnt="0"/>
      <dgm:spPr/>
    </dgm:pt>
    <dgm:pt modelId="{5BDA85DB-6527-4A59-83E3-83CA6DEA3D6D}" type="pres">
      <dgm:prSet presAssocID="{21E98624-D5F6-49D4-BCD7-13091CF98FC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EF99CC3-2760-42E9-AA7E-ED0428533869}" type="pres">
      <dgm:prSet presAssocID="{28C1D47B-17A7-4763-B1EC-0DA3EFE0F737}" presName="spacer" presStyleCnt="0"/>
      <dgm:spPr/>
    </dgm:pt>
    <dgm:pt modelId="{D93F8EFE-77C6-4E8F-BDEB-7006E6E03E85}" type="pres">
      <dgm:prSet presAssocID="{99FAF286-F904-40CF-A22B-0BDC81B8FA0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5D53E8-B717-403C-B54A-D0CDD78A14AD}" type="pres">
      <dgm:prSet presAssocID="{4140DC81-5958-4BBC-9139-025A37EBCB94}" presName="spacer" presStyleCnt="0"/>
      <dgm:spPr/>
    </dgm:pt>
    <dgm:pt modelId="{B7BE4FB1-C104-4E11-9FA4-956530DEA21E}" type="pres">
      <dgm:prSet presAssocID="{5670F065-A683-4E26-AFFC-4DA15807308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7672EF6-9D4F-4248-AF43-E08DB911D0F2}" type="presOf" srcId="{21E98624-D5F6-49D4-BCD7-13091CF98FC6}" destId="{5BDA85DB-6527-4A59-83E3-83CA6DEA3D6D}" srcOrd="0" destOrd="0" presId="urn:microsoft.com/office/officeart/2005/8/layout/vList2"/>
    <dgm:cxn modelId="{4F894D87-3082-4DE3-9853-DEE47ECB5CFC}" type="presOf" srcId="{FA3F57DB-C9B0-43A1-84EE-8B30911F678D}" destId="{2D66C9E6-4BF7-435B-A024-303BBA1BEEBD}" srcOrd="0" destOrd="0" presId="urn:microsoft.com/office/officeart/2005/8/layout/vList2"/>
    <dgm:cxn modelId="{764FA356-D39F-4697-979C-7DC3C994B3CE}" type="presOf" srcId="{A33F4B5C-77BE-4DFA-A7B5-FFCD696CBAEC}" destId="{A05000E8-C000-49C9-B14A-3249D377D824}" srcOrd="0" destOrd="0" presId="urn:microsoft.com/office/officeart/2005/8/layout/vList2"/>
    <dgm:cxn modelId="{7B42485B-F626-4AEE-AAFE-A55C74AEA609}" srcId="{FA3F57DB-C9B0-43A1-84EE-8B30911F678D}" destId="{5670F065-A683-4E26-AFFC-4DA158073084}" srcOrd="3" destOrd="0" parTransId="{76A255AF-E293-41A5-AA31-CF90CA81A6A5}" sibTransId="{1E8A71A5-E76F-4BE1-97CE-12D263657370}"/>
    <dgm:cxn modelId="{CD677BAE-14CA-41B8-A4CC-60ECD64A7A4D}" srcId="{FA3F57DB-C9B0-43A1-84EE-8B30911F678D}" destId="{21E98624-D5F6-49D4-BCD7-13091CF98FC6}" srcOrd="1" destOrd="0" parTransId="{8288D1FE-EF08-4962-8F10-89AA7AA751AA}" sibTransId="{28C1D47B-17A7-4763-B1EC-0DA3EFE0F737}"/>
    <dgm:cxn modelId="{87D0BCD4-CB65-4263-969E-5CED355FFE60}" type="presOf" srcId="{5670F065-A683-4E26-AFFC-4DA158073084}" destId="{B7BE4FB1-C104-4E11-9FA4-956530DEA21E}" srcOrd="0" destOrd="0" presId="urn:microsoft.com/office/officeart/2005/8/layout/vList2"/>
    <dgm:cxn modelId="{F05996C4-872D-48F9-91D6-AE0E88FE8886}" srcId="{FA3F57DB-C9B0-43A1-84EE-8B30911F678D}" destId="{A33F4B5C-77BE-4DFA-A7B5-FFCD696CBAEC}" srcOrd="0" destOrd="0" parTransId="{028DDC15-E1F4-4A42-BB57-97D62213C2A2}" sibTransId="{BFEA5C43-F262-43B8-8E47-1ABD93BB1700}"/>
    <dgm:cxn modelId="{C692B43F-15A0-4319-B0AE-1960FBC75300}" type="presOf" srcId="{99FAF286-F904-40CF-A22B-0BDC81B8FA03}" destId="{D93F8EFE-77C6-4E8F-BDEB-7006E6E03E85}" srcOrd="0" destOrd="0" presId="urn:microsoft.com/office/officeart/2005/8/layout/vList2"/>
    <dgm:cxn modelId="{D5AC557C-B5F6-4CFE-ABC4-59370B84BBF6}" srcId="{FA3F57DB-C9B0-43A1-84EE-8B30911F678D}" destId="{99FAF286-F904-40CF-A22B-0BDC81B8FA03}" srcOrd="2" destOrd="0" parTransId="{A78C142A-9268-402F-8257-E6E246C390C9}" sibTransId="{4140DC81-5958-4BBC-9139-025A37EBCB94}"/>
    <dgm:cxn modelId="{694E6CF8-0DE2-4DB4-8BC0-ABE910F9D97E}" type="presParOf" srcId="{2D66C9E6-4BF7-435B-A024-303BBA1BEEBD}" destId="{A05000E8-C000-49C9-B14A-3249D377D824}" srcOrd="0" destOrd="0" presId="urn:microsoft.com/office/officeart/2005/8/layout/vList2"/>
    <dgm:cxn modelId="{1DCF12D7-4B03-4A49-8901-CAD005CFEF83}" type="presParOf" srcId="{2D66C9E6-4BF7-435B-A024-303BBA1BEEBD}" destId="{76BB7A92-4905-413E-8742-F3BE0AB88A07}" srcOrd="1" destOrd="0" presId="urn:microsoft.com/office/officeart/2005/8/layout/vList2"/>
    <dgm:cxn modelId="{474C4213-62D5-42A8-9111-3C15BED34512}" type="presParOf" srcId="{2D66C9E6-4BF7-435B-A024-303BBA1BEEBD}" destId="{5BDA85DB-6527-4A59-83E3-83CA6DEA3D6D}" srcOrd="2" destOrd="0" presId="urn:microsoft.com/office/officeart/2005/8/layout/vList2"/>
    <dgm:cxn modelId="{40E57463-C70C-43D2-B8CA-F27F2FBAD1C8}" type="presParOf" srcId="{2D66C9E6-4BF7-435B-A024-303BBA1BEEBD}" destId="{0EF99CC3-2760-42E9-AA7E-ED0428533869}" srcOrd="3" destOrd="0" presId="urn:microsoft.com/office/officeart/2005/8/layout/vList2"/>
    <dgm:cxn modelId="{6042FDAC-C6AA-49E3-8782-5ED5967C157B}" type="presParOf" srcId="{2D66C9E6-4BF7-435B-A024-303BBA1BEEBD}" destId="{D93F8EFE-77C6-4E8F-BDEB-7006E6E03E85}" srcOrd="4" destOrd="0" presId="urn:microsoft.com/office/officeart/2005/8/layout/vList2"/>
    <dgm:cxn modelId="{11155E0B-FB03-4519-B963-1739DA762B70}" type="presParOf" srcId="{2D66C9E6-4BF7-435B-A024-303BBA1BEEBD}" destId="{465D53E8-B717-403C-B54A-D0CDD78A14AD}" srcOrd="5" destOrd="0" presId="urn:microsoft.com/office/officeart/2005/8/layout/vList2"/>
    <dgm:cxn modelId="{7EA42F53-3D65-44A9-A86C-257809541726}" type="presParOf" srcId="{2D66C9E6-4BF7-435B-A024-303BBA1BEEBD}" destId="{B7BE4FB1-C104-4E11-9FA4-956530DEA21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00BC8B-1412-4DAB-BC12-959591CE41B4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5A16F7FA-8479-4564-8B81-8080D024587B}">
      <dgm:prSet phldrT="[Tekst]"/>
      <dgm:spPr/>
      <dgm:t>
        <a:bodyPr/>
        <a:lstStyle/>
        <a:p>
          <a:r>
            <a:rPr lang="pl-PL" dirty="0"/>
            <a:t>2 pkt</a:t>
          </a:r>
        </a:p>
      </dgm:t>
    </dgm:pt>
    <dgm:pt modelId="{2AA21F25-C468-4CAF-8395-E6BA4F59A546}" type="parTrans" cxnId="{189E997D-82BF-49C9-AABF-F346013867ED}">
      <dgm:prSet/>
      <dgm:spPr/>
      <dgm:t>
        <a:bodyPr/>
        <a:lstStyle/>
        <a:p>
          <a:endParaRPr lang="pl-PL"/>
        </a:p>
      </dgm:t>
    </dgm:pt>
    <dgm:pt modelId="{AC5121F0-BD61-4099-9915-7A0007FD427A}" type="sibTrans" cxnId="{189E997D-82BF-49C9-AABF-F346013867ED}">
      <dgm:prSet/>
      <dgm:spPr/>
      <dgm:t>
        <a:bodyPr/>
        <a:lstStyle/>
        <a:p>
          <a:endParaRPr lang="pl-PL"/>
        </a:p>
      </dgm:t>
    </dgm:pt>
    <dgm:pt modelId="{743E523E-F6E9-4085-A585-F0219C672B6A}">
      <dgm:prSet phldrT="[Tekst]"/>
      <dgm:spPr/>
      <dgm:t>
        <a:bodyPr/>
        <a:lstStyle/>
        <a:p>
          <a:r>
            <a:rPr lang="pl-PL" dirty="0"/>
            <a:t>Praca słaba pod względem merytorycznym. Brakujące elementy.</a:t>
          </a:r>
        </a:p>
      </dgm:t>
    </dgm:pt>
    <dgm:pt modelId="{041FCEA3-F38C-4748-B083-9A0ACB79E814}" type="parTrans" cxnId="{6F7418DD-DBF5-4656-B42C-6782CB4DB718}">
      <dgm:prSet/>
      <dgm:spPr/>
      <dgm:t>
        <a:bodyPr/>
        <a:lstStyle/>
        <a:p>
          <a:endParaRPr lang="pl-PL"/>
        </a:p>
      </dgm:t>
    </dgm:pt>
    <dgm:pt modelId="{771A0BCD-8155-465C-B2CE-5B2CA6D651F0}" type="sibTrans" cxnId="{6F7418DD-DBF5-4656-B42C-6782CB4DB718}">
      <dgm:prSet/>
      <dgm:spPr/>
      <dgm:t>
        <a:bodyPr/>
        <a:lstStyle/>
        <a:p>
          <a:endParaRPr lang="pl-PL"/>
        </a:p>
      </dgm:t>
    </dgm:pt>
    <dgm:pt modelId="{A017BB2F-1624-44E6-AF0B-A86EDAEA6EFE}">
      <dgm:prSet phldrT="[Tekst]"/>
      <dgm:spPr/>
      <dgm:t>
        <a:bodyPr/>
        <a:lstStyle/>
        <a:p>
          <a:r>
            <a:rPr lang="pl-PL" dirty="0"/>
            <a:t>3 pkt</a:t>
          </a:r>
        </a:p>
      </dgm:t>
    </dgm:pt>
    <dgm:pt modelId="{911A2ED4-438B-4595-A041-57F0962CB423}" type="parTrans" cxnId="{4046449D-FB52-4308-AEF7-B2F508A3BA00}">
      <dgm:prSet/>
      <dgm:spPr/>
      <dgm:t>
        <a:bodyPr/>
        <a:lstStyle/>
        <a:p>
          <a:endParaRPr lang="pl-PL"/>
        </a:p>
      </dgm:t>
    </dgm:pt>
    <dgm:pt modelId="{4092AB52-4CA7-49B1-B052-C695EB07159B}" type="sibTrans" cxnId="{4046449D-FB52-4308-AEF7-B2F508A3BA00}">
      <dgm:prSet/>
      <dgm:spPr/>
      <dgm:t>
        <a:bodyPr/>
        <a:lstStyle/>
        <a:p>
          <a:endParaRPr lang="pl-PL"/>
        </a:p>
      </dgm:t>
    </dgm:pt>
    <dgm:pt modelId="{09729E53-ADB6-49E6-A51E-90BF7C42CA61}">
      <dgm:prSet phldrT="[Tekst]"/>
      <dgm:spPr/>
      <dgm:t>
        <a:bodyPr/>
        <a:lstStyle/>
        <a:p>
          <a:r>
            <a:rPr lang="pl-PL" dirty="0"/>
            <a:t>Praca dobra pod względem merytorycznym. Brak lub niewielkie błędy</a:t>
          </a:r>
        </a:p>
      </dgm:t>
    </dgm:pt>
    <dgm:pt modelId="{B041202A-2ABE-4D7B-9A35-DD1E264CFB9D}" type="parTrans" cxnId="{DF31771C-F50B-400A-BFCD-3A2E3BC6BD83}">
      <dgm:prSet/>
      <dgm:spPr/>
      <dgm:t>
        <a:bodyPr/>
        <a:lstStyle/>
        <a:p>
          <a:endParaRPr lang="pl-PL"/>
        </a:p>
      </dgm:t>
    </dgm:pt>
    <dgm:pt modelId="{DC3FC406-AD46-4E81-A440-31AD805ACCA4}" type="sibTrans" cxnId="{DF31771C-F50B-400A-BFCD-3A2E3BC6BD83}">
      <dgm:prSet/>
      <dgm:spPr/>
      <dgm:t>
        <a:bodyPr/>
        <a:lstStyle/>
        <a:p>
          <a:endParaRPr lang="pl-PL"/>
        </a:p>
      </dgm:t>
    </dgm:pt>
    <dgm:pt modelId="{CB57F2EC-E246-445B-9935-8F75B36F04D7}">
      <dgm:prSet phldrT="[Tekst]"/>
      <dgm:spPr/>
      <dgm:t>
        <a:bodyPr/>
        <a:lstStyle/>
        <a:p>
          <a:r>
            <a:rPr lang="pl-PL" dirty="0"/>
            <a:t>4 pkt</a:t>
          </a:r>
        </a:p>
      </dgm:t>
    </dgm:pt>
    <dgm:pt modelId="{751F8A84-F9C9-4816-8B52-37B163D525C2}" type="parTrans" cxnId="{FE99AB6E-48BF-4AC1-891A-883E3D319465}">
      <dgm:prSet/>
      <dgm:spPr/>
      <dgm:t>
        <a:bodyPr/>
        <a:lstStyle/>
        <a:p>
          <a:endParaRPr lang="pl-PL"/>
        </a:p>
      </dgm:t>
    </dgm:pt>
    <dgm:pt modelId="{5EB525D4-90CC-4E25-A69D-712918B8AAAF}" type="sibTrans" cxnId="{FE99AB6E-48BF-4AC1-891A-883E3D319465}">
      <dgm:prSet/>
      <dgm:spPr/>
      <dgm:t>
        <a:bodyPr/>
        <a:lstStyle/>
        <a:p>
          <a:endParaRPr lang="pl-PL"/>
        </a:p>
      </dgm:t>
    </dgm:pt>
    <dgm:pt modelId="{4E196973-7F7D-494A-BB4A-4A4D7B2FFA72}">
      <dgm:prSet phldrT="[Tekst]"/>
      <dgm:spPr/>
      <dgm:t>
        <a:bodyPr/>
        <a:lstStyle/>
        <a:p>
          <a:r>
            <a:rPr lang="pl-PL" dirty="0"/>
            <a:t>Praca bardzo dobra pod względem merytorycznym. Poprawne, ciekawe treści.</a:t>
          </a:r>
        </a:p>
      </dgm:t>
    </dgm:pt>
    <dgm:pt modelId="{AA6274A1-1EA5-4E22-B5A4-81A48244DA8B}" type="parTrans" cxnId="{6DD8B26E-F266-4038-B537-43EF729DBF69}">
      <dgm:prSet/>
      <dgm:spPr/>
      <dgm:t>
        <a:bodyPr/>
        <a:lstStyle/>
        <a:p>
          <a:endParaRPr lang="pl-PL"/>
        </a:p>
      </dgm:t>
    </dgm:pt>
    <dgm:pt modelId="{160CBA3A-46DD-4D62-B509-04E28212FF7C}" type="sibTrans" cxnId="{6DD8B26E-F266-4038-B537-43EF729DBF69}">
      <dgm:prSet/>
      <dgm:spPr/>
      <dgm:t>
        <a:bodyPr/>
        <a:lstStyle/>
        <a:p>
          <a:endParaRPr lang="pl-PL"/>
        </a:p>
      </dgm:t>
    </dgm:pt>
    <dgm:pt modelId="{46722506-715C-4913-81C6-1A2DA7D5DE01}" type="pres">
      <dgm:prSet presAssocID="{E100BC8B-1412-4DAB-BC12-959591CE41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66D261F-4321-4CF4-8725-1E69B688EF72}" type="pres">
      <dgm:prSet presAssocID="{5A16F7FA-8479-4564-8B81-8080D02458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217490-DFB1-4B29-B82D-4C97BE4ECA9A}" type="pres">
      <dgm:prSet presAssocID="{AC5121F0-BD61-4099-9915-7A0007FD427A}" presName="sibTrans" presStyleLbl="sibTrans2D1" presStyleIdx="0" presStyleCnt="2"/>
      <dgm:spPr/>
      <dgm:t>
        <a:bodyPr/>
        <a:lstStyle/>
        <a:p>
          <a:endParaRPr lang="pl-PL"/>
        </a:p>
      </dgm:t>
    </dgm:pt>
    <dgm:pt modelId="{4C4331ED-2AE6-4225-9F0A-BF19D64FC5BA}" type="pres">
      <dgm:prSet presAssocID="{AC5121F0-BD61-4099-9915-7A0007FD427A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DAA902ED-0313-4A8D-BD69-C0CC7709BE1B}" type="pres">
      <dgm:prSet presAssocID="{A017BB2F-1624-44E6-AF0B-A86EDAEA6E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B1B405-2687-4925-B6F4-B1B39D47B1A9}" type="pres">
      <dgm:prSet presAssocID="{4092AB52-4CA7-49B1-B052-C695EB07159B}" presName="sibTrans" presStyleLbl="sibTrans2D1" presStyleIdx="1" presStyleCnt="2"/>
      <dgm:spPr/>
      <dgm:t>
        <a:bodyPr/>
        <a:lstStyle/>
        <a:p>
          <a:endParaRPr lang="pl-PL"/>
        </a:p>
      </dgm:t>
    </dgm:pt>
    <dgm:pt modelId="{1FBF3387-A21F-4E03-881E-388F02863ACD}" type="pres">
      <dgm:prSet presAssocID="{4092AB52-4CA7-49B1-B052-C695EB07159B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CBCE65A1-1999-4EE5-9E1A-9E0022102EEC}" type="pres">
      <dgm:prSet presAssocID="{CB57F2EC-E246-445B-9935-8F75B36F04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E99AB6E-48BF-4AC1-891A-883E3D319465}" srcId="{E100BC8B-1412-4DAB-BC12-959591CE41B4}" destId="{CB57F2EC-E246-445B-9935-8F75B36F04D7}" srcOrd="2" destOrd="0" parTransId="{751F8A84-F9C9-4816-8B52-37B163D525C2}" sibTransId="{5EB525D4-90CC-4E25-A69D-712918B8AAAF}"/>
    <dgm:cxn modelId="{EE3BD166-5C44-4F80-A2BD-310E4AA0E3EC}" type="presOf" srcId="{AC5121F0-BD61-4099-9915-7A0007FD427A}" destId="{4C4331ED-2AE6-4225-9F0A-BF19D64FC5BA}" srcOrd="1" destOrd="0" presId="urn:microsoft.com/office/officeart/2005/8/layout/process1"/>
    <dgm:cxn modelId="{4046449D-FB52-4308-AEF7-B2F508A3BA00}" srcId="{E100BC8B-1412-4DAB-BC12-959591CE41B4}" destId="{A017BB2F-1624-44E6-AF0B-A86EDAEA6EFE}" srcOrd="1" destOrd="0" parTransId="{911A2ED4-438B-4595-A041-57F0962CB423}" sibTransId="{4092AB52-4CA7-49B1-B052-C695EB07159B}"/>
    <dgm:cxn modelId="{34B84D60-8DB6-4B57-BE70-F0514C2AD0F1}" type="presOf" srcId="{09729E53-ADB6-49E6-A51E-90BF7C42CA61}" destId="{DAA902ED-0313-4A8D-BD69-C0CC7709BE1B}" srcOrd="0" destOrd="1" presId="urn:microsoft.com/office/officeart/2005/8/layout/process1"/>
    <dgm:cxn modelId="{F0C3B315-5927-41F4-B337-F2BD63CD6851}" type="presOf" srcId="{743E523E-F6E9-4085-A585-F0219C672B6A}" destId="{766D261F-4321-4CF4-8725-1E69B688EF72}" srcOrd="0" destOrd="1" presId="urn:microsoft.com/office/officeart/2005/8/layout/process1"/>
    <dgm:cxn modelId="{3D35EA39-51FD-4D21-8637-47FECE2C94A7}" type="presOf" srcId="{A017BB2F-1624-44E6-AF0B-A86EDAEA6EFE}" destId="{DAA902ED-0313-4A8D-BD69-C0CC7709BE1B}" srcOrd="0" destOrd="0" presId="urn:microsoft.com/office/officeart/2005/8/layout/process1"/>
    <dgm:cxn modelId="{189E997D-82BF-49C9-AABF-F346013867ED}" srcId="{E100BC8B-1412-4DAB-BC12-959591CE41B4}" destId="{5A16F7FA-8479-4564-8B81-8080D024587B}" srcOrd="0" destOrd="0" parTransId="{2AA21F25-C468-4CAF-8395-E6BA4F59A546}" sibTransId="{AC5121F0-BD61-4099-9915-7A0007FD427A}"/>
    <dgm:cxn modelId="{24FD5BD6-8C5D-40BE-8F68-21FD5EE72DC4}" type="presOf" srcId="{AC5121F0-BD61-4099-9915-7A0007FD427A}" destId="{1C217490-DFB1-4B29-B82D-4C97BE4ECA9A}" srcOrd="0" destOrd="0" presId="urn:microsoft.com/office/officeart/2005/8/layout/process1"/>
    <dgm:cxn modelId="{205B8CCF-1EF9-4767-A988-04FADE0ACC83}" type="presOf" srcId="{4092AB52-4CA7-49B1-B052-C695EB07159B}" destId="{16B1B405-2687-4925-B6F4-B1B39D47B1A9}" srcOrd="0" destOrd="0" presId="urn:microsoft.com/office/officeart/2005/8/layout/process1"/>
    <dgm:cxn modelId="{6F7418DD-DBF5-4656-B42C-6782CB4DB718}" srcId="{5A16F7FA-8479-4564-8B81-8080D024587B}" destId="{743E523E-F6E9-4085-A585-F0219C672B6A}" srcOrd="0" destOrd="0" parTransId="{041FCEA3-F38C-4748-B083-9A0ACB79E814}" sibTransId="{771A0BCD-8155-465C-B2CE-5B2CA6D651F0}"/>
    <dgm:cxn modelId="{6DD8B26E-F266-4038-B537-43EF729DBF69}" srcId="{CB57F2EC-E246-445B-9935-8F75B36F04D7}" destId="{4E196973-7F7D-494A-BB4A-4A4D7B2FFA72}" srcOrd="0" destOrd="0" parTransId="{AA6274A1-1EA5-4E22-B5A4-81A48244DA8B}" sibTransId="{160CBA3A-46DD-4D62-B509-04E28212FF7C}"/>
    <dgm:cxn modelId="{CAF4051D-EA07-4710-8055-2C114D1A196E}" type="presOf" srcId="{CB57F2EC-E246-445B-9935-8F75B36F04D7}" destId="{CBCE65A1-1999-4EE5-9E1A-9E0022102EEC}" srcOrd="0" destOrd="0" presId="urn:microsoft.com/office/officeart/2005/8/layout/process1"/>
    <dgm:cxn modelId="{5F0EF9A6-6FFD-41B9-800C-992A46ADBB13}" type="presOf" srcId="{5A16F7FA-8479-4564-8B81-8080D024587B}" destId="{766D261F-4321-4CF4-8725-1E69B688EF72}" srcOrd="0" destOrd="0" presId="urn:microsoft.com/office/officeart/2005/8/layout/process1"/>
    <dgm:cxn modelId="{DF31771C-F50B-400A-BFCD-3A2E3BC6BD83}" srcId="{A017BB2F-1624-44E6-AF0B-A86EDAEA6EFE}" destId="{09729E53-ADB6-49E6-A51E-90BF7C42CA61}" srcOrd="0" destOrd="0" parTransId="{B041202A-2ABE-4D7B-9A35-DD1E264CFB9D}" sibTransId="{DC3FC406-AD46-4E81-A440-31AD805ACCA4}"/>
    <dgm:cxn modelId="{32C7143B-57BE-47CC-93CD-644FAAD1AA9E}" type="presOf" srcId="{E100BC8B-1412-4DAB-BC12-959591CE41B4}" destId="{46722506-715C-4913-81C6-1A2DA7D5DE01}" srcOrd="0" destOrd="0" presId="urn:microsoft.com/office/officeart/2005/8/layout/process1"/>
    <dgm:cxn modelId="{8149C479-345A-4263-B38B-07DE40CD3349}" type="presOf" srcId="{4092AB52-4CA7-49B1-B052-C695EB07159B}" destId="{1FBF3387-A21F-4E03-881E-388F02863ACD}" srcOrd="1" destOrd="0" presId="urn:microsoft.com/office/officeart/2005/8/layout/process1"/>
    <dgm:cxn modelId="{ABF45A70-11F4-46AD-92F1-735107A931D7}" type="presOf" srcId="{4E196973-7F7D-494A-BB4A-4A4D7B2FFA72}" destId="{CBCE65A1-1999-4EE5-9E1A-9E0022102EEC}" srcOrd="0" destOrd="1" presId="urn:microsoft.com/office/officeart/2005/8/layout/process1"/>
    <dgm:cxn modelId="{68B5BBFA-4A7E-4522-A000-ED39680FE762}" type="presParOf" srcId="{46722506-715C-4913-81C6-1A2DA7D5DE01}" destId="{766D261F-4321-4CF4-8725-1E69B688EF72}" srcOrd="0" destOrd="0" presId="urn:microsoft.com/office/officeart/2005/8/layout/process1"/>
    <dgm:cxn modelId="{24E1D01C-6AA6-426B-A56E-0F44832631F0}" type="presParOf" srcId="{46722506-715C-4913-81C6-1A2DA7D5DE01}" destId="{1C217490-DFB1-4B29-B82D-4C97BE4ECA9A}" srcOrd="1" destOrd="0" presId="urn:microsoft.com/office/officeart/2005/8/layout/process1"/>
    <dgm:cxn modelId="{CA06CE1E-55C7-4E6A-8953-31D3F771D19F}" type="presParOf" srcId="{1C217490-DFB1-4B29-B82D-4C97BE4ECA9A}" destId="{4C4331ED-2AE6-4225-9F0A-BF19D64FC5BA}" srcOrd="0" destOrd="0" presId="urn:microsoft.com/office/officeart/2005/8/layout/process1"/>
    <dgm:cxn modelId="{9D0F9ADA-619D-4BC0-A371-BE0EA01F134B}" type="presParOf" srcId="{46722506-715C-4913-81C6-1A2DA7D5DE01}" destId="{DAA902ED-0313-4A8D-BD69-C0CC7709BE1B}" srcOrd="2" destOrd="0" presId="urn:microsoft.com/office/officeart/2005/8/layout/process1"/>
    <dgm:cxn modelId="{F593C5AB-3188-4365-8484-177F2E25F4C4}" type="presParOf" srcId="{46722506-715C-4913-81C6-1A2DA7D5DE01}" destId="{16B1B405-2687-4925-B6F4-B1B39D47B1A9}" srcOrd="3" destOrd="0" presId="urn:microsoft.com/office/officeart/2005/8/layout/process1"/>
    <dgm:cxn modelId="{3B9FDFD4-9A1E-4D91-9047-AA5A60CCDE62}" type="presParOf" srcId="{16B1B405-2687-4925-B6F4-B1B39D47B1A9}" destId="{1FBF3387-A21F-4E03-881E-388F02863ACD}" srcOrd="0" destOrd="0" presId="urn:microsoft.com/office/officeart/2005/8/layout/process1"/>
    <dgm:cxn modelId="{C9EB4028-2B0C-41C5-97CC-58CE57EDAE99}" type="presParOf" srcId="{46722506-715C-4913-81C6-1A2DA7D5DE01}" destId="{CBCE65A1-1999-4EE5-9E1A-9E0022102E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00BC8B-1412-4DAB-BC12-959591CE41B4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5A16F7FA-8479-4564-8B81-8080D024587B}">
      <dgm:prSet phldrT="[Tekst]"/>
      <dgm:spPr/>
      <dgm:t>
        <a:bodyPr/>
        <a:lstStyle/>
        <a:p>
          <a:r>
            <a:rPr lang="pl-PL" dirty="0"/>
            <a:t>2 pkt</a:t>
          </a:r>
        </a:p>
      </dgm:t>
    </dgm:pt>
    <dgm:pt modelId="{2AA21F25-C468-4CAF-8395-E6BA4F59A546}" type="parTrans" cxnId="{189E997D-82BF-49C9-AABF-F346013867ED}">
      <dgm:prSet/>
      <dgm:spPr/>
      <dgm:t>
        <a:bodyPr/>
        <a:lstStyle/>
        <a:p>
          <a:endParaRPr lang="pl-PL"/>
        </a:p>
      </dgm:t>
    </dgm:pt>
    <dgm:pt modelId="{AC5121F0-BD61-4099-9915-7A0007FD427A}" type="sibTrans" cxnId="{189E997D-82BF-49C9-AABF-F346013867ED}">
      <dgm:prSet/>
      <dgm:spPr/>
      <dgm:t>
        <a:bodyPr/>
        <a:lstStyle/>
        <a:p>
          <a:endParaRPr lang="pl-PL"/>
        </a:p>
      </dgm:t>
    </dgm:pt>
    <dgm:pt modelId="{743E523E-F6E9-4085-A585-F0219C672B6A}">
      <dgm:prSet phldrT="[Tekst]"/>
      <dgm:spPr/>
      <dgm:t>
        <a:bodyPr/>
        <a:lstStyle/>
        <a:p>
          <a:r>
            <a:rPr lang="pl-PL" dirty="0"/>
            <a:t>Prezentacja mało czytelna, pobieżna, nie budząca zainteresowania. </a:t>
          </a:r>
        </a:p>
      </dgm:t>
    </dgm:pt>
    <dgm:pt modelId="{041FCEA3-F38C-4748-B083-9A0ACB79E814}" type="parTrans" cxnId="{6F7418DD-DBF5-4656-B42C-6782CB4DB718}">
      <dgm:prSet/>
      <dgm:spPr/>
      <dgm:t>
        <a:bodyPr/>
        <a:lstStyle/>
        <a:p>
          <a:endParaRPr lang="pl-PL"/>
        </a:p>
      </dgm:t>
    </dgm:pt>
    <dgm:pt modelId="{771A0BCD-8155-465C-B2CE-5B2CA6D651F0}" type="sibTrans" cxnId="{6F7418DD-DBF5-4656-B42C-6782CB4DB718}">
      <dgm:prSet/>
      <dgm:spPr/>
      <dgm:t>
        <a:bodyPr/>
        <a:lstStyle/>
        <a:p>
          <a:endParaRPr lang="pl-PL"/>
        </a:p>
      </dgm:t>
    </dgm:pt>
    <dgm:pt modelId="{A017BB2F-1624-44E6-AF0B-A86EDAEA6EFE}">
      <dgm:prSet phldrT="[Tekst]"/>
      <dgm:spPr/>
      <dgm:t>
        <a:bodyPr/>
        <a:lstStyle/>
        <a:p>
          <a:r>
            <a:rPr lang="pl-PL" dirty="0"/>
            <a:t>3 pkt</a:t>
          </a:r>
        </a:p>
      </dgm:t>
    </dgm:pt>
    <dgm:pt modelId="{911A2ED4-438B-4595-A041-57F0962CB423}" type="parTrans" cxnId="{4046449D-FB52-4308-AEF7-B2F508A3BA00}">
      <dgm:prSet/>
      <dgm:spPr/>
      <dgm:t>
        <a:bodyPr/>
        <a:lstStyle/>
        <a:p>
          <a:endParaRPr lang="pl-PL"/>
        </a:p>
      </dgm:t>
    </dgm:pt>
    <dgm:pt modelId="{4092AB52-4CA7-49B1-B052-C695EB07159B}" type="sibTrans" cxnId="{4046449D-FB52-4308-AEF7-B2F508A3BA00}">
      <dgm:prSet/>
      <dgm:spPr/>
      <dgm:t>
        <a:bodyPr/>
        <a:lstStyle/>
        <a:p>
          <a:endParaRPr lang="pl-PL"/>
        </a:p>
      </dgm:t>
    </dgm:pt>
    <dgm:pt modelId="{09729E53-ADB6-49E6-A51E-90BF7C42CA61}">
      <dgm:prSet phldrT="[Tekst]"/>
      <dgm:spPr/>
      <dgm:t>
        <a:bodyPr/>
        <a:lstStyle/>
        <a:p>
          <a:r>
            <a:rPr lang="pl-PL" dirty="0"/>
            <a:t>Prezentacja czytelna, dobra, interesująca.</a:t>
          </a:r>
        </a:p>
      </dgm:t>
    </dgm:pt>
    <dgm:pt modelId="{B041202A-2ABE-4D7B-9A35-DD1E264CFB9D}" type="parTrans" cxnId="{DF31771C-F50B-400A-BFCD-3A2E3BC6BD83}">
      <dgm:prSet/>
      <dgm:spPr/>
      <dgm:t>
        <a:bodyPr/>
        <a:lstStyle/>
        <a:p>
          <a:endParaRPr lang="pl-PL"/>
        </a:p>
      </dgm:t>
    </dgm:pt>
    <dgm:pt modelId="{DC3FC406-AD46-4E81-A440-31AD805ACCA4}" type="sibTrans" cxnId="{DF31771C-F50B-400A-BFCD-3A2E3BC6BD83}">
      <dgm:prSet/>
      <dgm:spPr/>
      <dgm:t>
        <a:bodyPr/>
        <a:lstStyle/>
        <a:p>
          <a:endParaRPr lang="pl-PL"/>
        </a:p>
      </dgm:t>
    </dgm:pt>
    <dgm:pt modelId="{CB57F2EC-E246-445B-9935-8F75B36F04D7}">
      <dgm:prSet phldrT="[Tekst]"/>
      <dgm:spPr/>
      <dgm:t>
        <a:bodyPr/>
        <a:lstStyle/>
        <a:p>
          <a:r>
            <a:rPr lang="pl-PL" dirty="0"/>
            <a:t>4 pkt</a:t>
          </a:r>
        </a:p>
      </dgm:t>
    </dgm:pt>
    <dgm:pt modelId="{751F8A84-F9C9-4816-8B52-37B163D525C2}" type="parTrans" cxnId="{FE99AB6E-48BF-4AC1-891A-883E3D319465}">
      <dgm:prSet/>
      <dgm:spPr/>
      <dgm:t>
        <a:bodyPr/>
        <a:lstStyle/>
        <a:p>
          <a:endParaRPr lang="pl-PL"/>
        </a:p>
      </dgm:t>
    </dgm:pt>
    <dgm:pt modelId="{5EB525D4-90CC-4E25-A69D-712918B8AAAF}" type="sibTrans" cxnId="{FE99AB6E-48BF-4AC1-891A-883E3D319465}">
      <dgm:prSet/>
      <dgm:spPr/>
      <dgm:t>
        <a:bodyPr/>
        <a:lstStyle/>
        <a:p>
          <a:endParaRPr lang="pl-PL"/>
        </a:p>
      </dgm:t>
    </dgm:pt>
    <dgm:pt modelId="{4E196973-7F7D-494A-BB4A-4A4D7B2FFA72}">
      <dgm:prSet phldrT="[Tekst]"/>
      <dgm:spPr/>
      <dgm:t>
        <a:bodyPr/>
        <a:lstStyle/>
        <a:p>
          <a:r>
            <a:rPr lang="pl-PL" dirty="0"/>
            <a:t>Prezentacja ładna, wyczerpująca, budząca zainteresowanie.</a:t>
          </a:r>
        </a:p>
      </dgm:t>
    </dgm:pt>
    <dgm:pt modelId="{AA6274A1-1EA5-4E22-B5A4-81A48244DA8B}" type="parTrans" cxnId="{6DD8B26E-F266-4038-B537-43EF729DBF69}">
      <dgm:prSet/>
      <dgm:spPr/>
      <dgm:t>
        <a:bodyPr/>
        <a:lstStyle/>
        <a:p>
          <a:endParaRPr lang="pl-PL"/>
        </a:p>
      </dgm:t>
    </dgm:pt>
    <dgm:pt modelId="{160CBA3A-46DD-4D62-B509-04E28212FF7C}" type="sibTrans" cxnId="{6DD8B26E-F266-4038-B537-43EF729DBF69}">
      <dgm:prSet/>
      <dgm:spPr/>
      <dgm:t>
        <a:bodyPr/>
        <a:lstStyle/>
        <a:p>
          <a:endParaRPr lang="pl-PL"/>
        </a:p>
      </dgm:t>
    </dgm:pt>
    <dgm:pt modelId="{4909C4BD-3E0A-483F-BD95-D17477547B8D}">
      <dgm:prSet/>
      <dgm:spPr/>
      <dgm:t>
        <a:bodyPr/>
        <a:lstStyle/>
        <a:p>
          <a:r>
            <a:rPr lang="pl-PL" dirty="0"/>
            <a:t>Brak udziału w dyskusji.</a:t>
          </a:r>
        </a:p>
      </dgm:t>
    </dgm:pt>
    <dgm:pt modelId="{DAF1C2D8-3B5B-48D9-87AA-4E4381AA0520}" type="parTrans" cxnId="{04244F11-51A8-4853-8957-824C2B2A6788}">
      <dgm:prSet/>
      <dgm:spPr/>
      <dgm:t>
        <a:bodyPr/>
        <a:lstStyle/>
        <a:p>
          <a:endParaRPr lang="pl-PL"/>
        </a:p>
      </dgm:t>
    </dgm:pt>
    <dgm:pt modelId="{1DBA6424-F68E-42A8-B3A5-CDDD31634E00}" type="sibTrans" cxnId="{04244F11-51A8-4853-8957-824C2B2A6788}">
      <dgm:prSet/>
      <dgm:spPr/>
      <dgm:t>
        <a:bodyPr/>
        <a:lstStyle/>
        <a:p>
          <a:endParaRPr lang="pl-PL"/>
        </a:p>
      </dgm:t>
    </dgm:pt>
    <dgm:pt modelId="{720F337C-B9ED-4F92-869F-226FC4291C99}">
      <dgm:prSet/>
      <dgm:spPr/>
      <dgm:t>
        <a:bodyPr/>
        <a:lstStyle/>
        <a:p>
          <a:r>
            <a:rPr lang="pl-PL" dirty="0"/>
            <a:t>Uczeń angażuje się w dyskusję ale jego wkład jest mały </a:t>
          </a:r>
        </a:p>
      </dgm:t>
    </dgm:pt>
    <dgm:pt modelId="{1E4A777A-0E41-4F4B-9278-BBF81DF31E7C}" type="parTrans" cxnId="{EC9FB82C-48EA-4EB9-9BC3-EFA9D15C1C57}">
      <dgm:prSet/>
      <dgm:spPr/>
      <dgm:t>
        <a:bodyPr/>
        <a:lstStyle/>
        <a:p>
          <a:endParaRPr lang="pl-PL"/>
        </a:p>
      </dgm:t>
    </dgm:pt>
    <dgm:pt modelId="{E5003560-A048-46B2-AA93-763D153A3535}" type="sibTrans" cxnId="{EC9FB82C-48EA-4EB9-9BC3-EFA9D15C1C57}">
      <dgm:prSet/>
      <dgm:spPr/>
      <dgm:t>
        <a:bodyPr/>
        <a:lstStyle/>
        <a:p>
          <a:endParaRPr lang="pl-PL"/>
        </a:p>
      </dgm:t>
    </dgm:pt>
    <dgm:pt modelId="{0B17548C-097F-4D7B-8A3C-C79225592A83}">
      <dgm:prSet phldrT="[Tekst]"/>
      <dgm:spPr/>
      <dgm:t>
        <a:bodyPr/>
        <a:lstStyle/>
        <a:p>
          <a:r>
            <a:rPr lang="pl-PL" dirty="0"/>
            <a:t>Uczeń angażuje się w dyskusję i jego wkład jest duży</a:t>
          </a:r>
        </a:p>
      </dgm:t>
    </dgm:pt>
    <dgm:pt modelId="{76E2588C-412C-41E6-8ED4-822E1F4FCB0E}" type="parTrans" cxnId="{659ACC3D-969E-41F3-B731-FFC74CCD1C27}">
      <dgm:prSet/>
      <dgm:spPr/>
      <dgm:t>
        <a:bodyPr/>
        <a:lstStyle/>
        <a:p>
          <a:endParaRPr lang="pl-PL"/>
        </a:p>
      </dgm:t>
    </dgm:pt>
    <dgm:pt modelId="{6CF1EA4E-9D0B-4ED8-89F5-1B87A88277B1}" type="sibTrans" cxnId="{659ACC3D-969E-41F3-B731-FFC74CCD1C27}">
      <dgm:prSet/>
      <dgm:spPr/>
      <dgm:t>
        <a:bodyPr/>
        <a:lstStyle/>
        <a:p>
          <a:endParaRPr lang="pl-PL"/>
        </a:p>
      </dgm:t>
    </dgm:pt>
    <dgm:pt modelId="{46722506-715C-4913-81C6-1A2DA7D5DE01}" type="pres">
      <dgm:prSet presAssocID="{E100BC8B-1412-4DAB-BC12-959591CE41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66D261F-4321-4CF4-8725-1E69B688EF72}" type="pres">
      <dgm:prSet presAssocID="{5A16F7FA-8479-4564-8B81-8080D02458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217490-DFB1-4B29-B82D-4C97BE4ECA9A}" type="pres">
      <dgm:prSet presAssocID="{AC5121F0-BD61-4099-9915-7A0007FD427A}" presName="sibTrans" presStyleLbl="sibTrans2D1" presStyleIdx="0" presStyleCnt="2"/>
      <dgm:spPr/>
      <dgm:t>
        <a:bodyPr/>
        <a:lstStyle/>
        <a:p>
          <a:endParaRPr lang="pl-PL"/>
        </a:p>
      </dgm:t>
    </dgm:pt>
    <dgm:pt modelId="{4C4331ED-2AE6-4225-9F0A-BF19D64FC5BA}" type="pres">
      <dgm:prSet presAssocID="{AC5121F0-BD61-4099-9915-7A0007FD427A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DAA902ED-0313-4A8D-BD69-C0CC7709BE1B}" type="pres">
      <dgm:prSet presAssocID="{A017BB2F-1624-44E6-AF0B-A86EDAEA6E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B1B405-2687-4925-B6F4-B1B39D47B1A9}" type="pres">
      <dgm:prSet presAssocID="{4092AB52-4CA7-49B1-B052-C695EB07159B}" presName="sibTrans" presStyleLbl="sibTrans2D1" presStyleIdx="1" presStyleCnt="2"/>
      <dgm:spPr/>
      <dgm:t>
        <a:bodyPr/>
        <a:lstStyle/>
        <a:p>
          <a:endParaRPr lang="pl-PL"/>
        </a:p>
      </dgm:t>
    </dgm:pt>
    <dgm:pt modelId="{1FBF3387-A21F-4E03-881E-388F02863ACD}" type="pres">
      <dgm:prSet presAssocID="{4092AB52-4CA7-49B1-B052-C695EB07159B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CBCE65A1-1999-4EE5-9E1A-9E0022102EEC}" type="pres">
      <dgm:prSet presAssocID="{CB57F2EC-E246-445B-9935-8F75B36F04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F0EF9A6-6FFD-41B9-800C-992A46ADBB13}" type="presOf" srcId="{5A16F7FA-8479-4564-8B81-8080D024587B}" destId="{766D261F-4321-4CF4-8725-1E69B688EF72}" srcOrd="0" destOrd="0" presId="urn:microsoft.com/office/officeart/2005/8/layout/process1"/>
    <dgm:cxn modelId="{04244F11-51A8-4853-8957-824C2B2A6788}" srcId="{5A16F7FA-8479-4564-8B81-8080D024587B}" destId="{4909C4BD-3E0A-483F-BD95-D17477547B8D}" srcOrd="1" destOrd="0" parTransId="{DAF1C2D8-3B5B-48D9-87AA-4E4381AA0520}" sibTransId="{1DBA6424-F68E-42A8-B3A5-CDDD31634E00}"/>
    <dgm:cxn modelId="{189E997D-82BF-49C9-AABF-F346013867ED}" srcId="{E100BC8B-1412-4DAB-BC12-959591CE41B4}" destId="{5A16F7FA-8479-4564-8B81-8080D024587B}" srcOrd="0" destOrd="0" parTransId="{2AA21F25-C468-4CAF-8395-E6BA4F59A546}" sibTransId="{AC5121F0-BD61-4099-9915-7A0007FD427A}"/>
    <dgm:cxn modelId="{4046449D-FB52-4308-AEF7-B2F508A3BA00}" srcId="{E100BC8B-1412-4DAB-BC12-959591CE41B4}" destId="{A017BB2F-1624-44E6-AF0B-A86EDAEA6EFE}" srcOrd="1" destOrd="0" parTransId="{911A2ED4-438B-4595-A041-57F0962CB423}" sibTransId="{4092AB52-4CA7-49B1-B052-C695EB07159B}"/>
    <dgm:cxn modelId="{8149C479-345A-4263-B38B-07DE40CD3349}" type="presOf" srcId="{4092AB52-4CA7-49B1-B052-C695EB07159B}" destId="{1FBF3387-A21F-4E03-881E-388F02863ACD}" srcOrd="1" destOrd="0" presId="urn:microsoft.com/office/officeart/2005/8/layout/process1"/>
    <dgm:cxn modelId="{34B84D60-8DB6-4B57-BE70-F0514C2AD0F1}" type="presOf" srcId="{09729E53-ADB6-49E6-A51E-90BF7C42CA61}" destId="{DAA902ED-0313-4A8D-BD69-C0CC7709BE1B}" srcOrd="0" destOrd="1" presId="urn:microsoft.com/office/officeart/2005/8/layout/process1"/>
    <dgm:cxn modelId="{32C7143B-57BE-47CC-93CD-644FAAD1AA9E}" type="presOf" srcId="{E100BC8B-1412-4DAB-BC12-959591CE41B4}" destId="{46722506-715C-4913-81C6-1A2DA7D5DE01}" srcOrd="0" destOrd="0" presId="urn:microsoft.com/office/officeart/2005/8/layout/process1"/>
    <dgm:cxn modelId="{EE3BD166-5C44-4F80-A2BD-310E4AA0E3EC}" type="presOf" srcId="{AC5121F0-BD61-4099-9915-7A0007FD427A}" destId="{4C4331ED-2AE6-4225-9F0A-BF19D64FC5BA}" srcOrd="1" destOrd="0" presId="urn:microsoft.com/office/officeart/2005/8/layout/process1"/>
    <dgm:cxn modelId="{DF31771C-F50B-400A-BFCD-3A2E3BC6BD83}" srcId="{A017BB2F-1624-44E6-AF0B-A86EDAEA6EFE}" destId="{09729E53-ADB6-49E6-A51E-90BF7C42CA61}" srcOrd="0" destOrd="0" parTransId="{B041202A-2ABE-4D7B-9A35-DD1E264CFB9D}" sibTransId="{DC3FC406-AD46-4E81-A440-31AD805ACCA4}"/>
    <dgm:cxn modelId="{659ACC3D-969E-41F3-B731-FFC74CCD1C27}" srcId="{CB57F2EC-E246-445B-9935-8F75B36F04D7}" destId="{0B17548C-097F-4D7B-8A3C-C79225592A83}" srcOrd="1" destOrd="0" parTransId="{76E2588C-412C-41E6-8ED4-822E1F4FCB0E}" sibTransId="{6CF1EA4E-9D0B-4ED8-89F5-1B87A88277B1}"/>
    <dgm:cxn modelId="{F0C3B315-5927-41F4-B337-F2BD63CD6851}" type="presOf" srcId="{743E523E-F6E9-4085-A585-F0219C672B6A}" destId="{766D261F-4321-4CF4-8725-1E69B688EF72}" srcOrd="0" destOrd="1" presId="urn:microsoft.com/office/officeart/2005/8/layout/process1"/>
    <dgm:cxn modelId="{6DD8B26E-F266-4038-B537-43EF729DBF69}" srcId="{CB57F2EC-E246-445B-9935-8F75B36F04D7}" destId="{4E196973-7F7D-494A-BB4A-4A4D7B2FFA72}" srcOrd="0" destOrd="0" parTransId="{AA6274A1-1EA5-4E22-B5A4-81A48244DA8B}" sibTransId="{160CBA3A-46DD-4D62-B509-04E28212FF7C}"/>
    <dgm:cxn modelId="{6F7418DD-DBF5-4656-B42C-6782CB4DB718}" srcId="{5A16F7FA-8479-4564-8B81-8080D024587B}" destId="{743E523E-F6E9-4085-A585-F0219C672B6A}" srcOrd="0" destOrd="0" parTransId="{041FCEA3-F38C-4748-B083-9A0ACB79E814}" sibTransId="{771A0BCD-8155-465C-B2CE-5B2CA6D651F0}"/>
    <dgm:cxn modelId="{5DB68242-A601-43EB-B48B-31767E628385}" type="presOf" srcId="{720F337C-B9ED-4F92-869F-226FC4291C99}" destId="{DAA902ED-0313-4A8D-BD69-C0CC7709BE1B}" srcOrd="0" destOrd="2" presId="urn:microsoft.com/office/officeart/2005/8/layout/process1"/>
    <dgm:cxn modelId="{3D35EA39-51FD-4D21-8637-47FECE2C94A7}" type="presOf" srcId="{A017BB2F-1624-44E6-AF0B-A86EDAEA6EFE}" destId="{DAA902ED-0313-4A8D-BD69-C0CC7709BE1B}" srcOrd="0" destOrd="0" presId="urn:microsoft.com/office/officeart/2005/8/layout/process1"/>
    <dgm:cxn modelId="{ABF45A70-11F4-46AD-92F1-735107A931D7}" type="presOf" srcId="{4E196973-7F7D-494A-BB4A-4A4D7B2FFA72}" destId="{CBCE65A1-1999-4EE5-9E1A-9E0022102EEC}" srcOrd="0" destOrd="1" presId="urn:microsoft.com/office/officeart/2005/8/layout/process1"/>
    <dgm:cxn modelId="{24FD5BD6-8C5D-40BE-8F68-21FD5EE72DC4}" type="presOf" srcId="{AC5121F0-BD61-4099-9915-7A0007FD427A}" destId="{1C217490-DFB1-4B29-B82D-4C97BE4ECA9A}" srcOrd="0" destOrd="0" presId="urn:microsoft.com/office/officeart/2005/8/layout/process1"/>
    <dgm:cxn modelId="{89947423-8AE4-409E-841F-E2FD9EF8A08F}" type="presOf" srcId="{0B17548C-097F-4D7B-8A3C-C79225592A83}" destId="{CBCE65A1-1999-4EE5-9E1A-9E0022102EEC}" srcOrd="0" destOrd="2" presId="urn:microsoft.com/office/officeart/2005/8/layout/process1"/>
    <dgm:cxn modelId="{205B8CCF-1EF9-4767-A988-04FADE0ACC83}" type="presOf" srcId="{4092AB52-4CA7-49B1-B052-C695EB07159B}" destId="{16B1B405-2687-4925-B6F4-B1B39D47B1A9}" srcOrd="0" destOrd="0" presId="urn:microsoft.com/office/officeart/2005/8/layout/process1"/>
    <dgm:cxn modelId="{B5FF98A4-3D5E-44EC-A309-BA4099F5B753}" type="presOf" srcId="{4909C4BD-3E0A-483F-BD95-D17477547B8D}" destId="{766D261F-4321-4CF4-8725-1E69B688EF72}" srcOrd="0" destOrd="2" presId="urn:microsoft.com/office/officeart/2005/8/layout/process1"/>
    <dgm:cxn modelId="{FE99AB6E-48BF-4AC1-891A-883E3D319465}" srcId="{E100BC8B-1412-4DAB-BC12-959591CE41B4}" destId="{CB57F2EC-E246-445B-9935-8F75B36F04D7}" srcOrd="2" destOrd="0" parTransId="{751F8A84-F9C9-4816-8B52-37B163D525C2}" sibTransId="{5EB525D4-90CC-4E25-A69D-712918B8AAAF}"/>
    <dgm:cxn modelId="{EC9FB82C-48EA-4EB9-9BC3-EFA9D15C1C57}" srcId="{A017BB2F-1624-44E6-AF0B-A86EDAEA6EFE}" destId="{720F337C-B9ED-4F92-869F-226FC4291C99}" srcOrd="1" destOrd="0" parTransId="{1E4A777A-0E41-4F4B-9278-BBF81DF31E7C}" sibTransId="{E5003560-A048-46B2-AA93-763D153A3535}"/>
    <dgm:cxn modelId="{CAF4051D-EA07-4710-8055-2C114D1A196E}" type="presOf" srcId="{CB57F2EC-E246-445B-9935-8F75B36F04D7}" destId="{CBCE65A1-1999-4EE5-9E1A-9E0022102EEC}" srcOrd="0" destOrd="0" presId="urn:microsoft.com/office/officeart/2005/8/layout/process1"/>
    <dgm:cxn modelId="{68B5BBFA-4A7E-4522-A000-ED39680FE762}" type="presParOf" srcId="{46722506-715C-4913-81C6-1A2DA7D5DE01}" destId="{766D261F-4321-4CF4-8725-1E69B688EF72}" srcOrd="0" destOrd="0" presId="urn:microsoft.com/office/officeart/2005/8/layout/process1"/>
    <dgm:cxn modelId="{24E1D01C-6AA6-426B-A56E-0F44832631F0}" type="presParOf" srcId="{46722506-715C-4913-81C6-1A2DA7D5DE01}" destId="{1C217490-DFB1-4B29-B82D-4C97BE4ECA9A}" srcOrd="1" destOrd="0" presId="urn:microsoft.com/office/officeart/2005/8/layout/process1"/>
    <dgm:cxn modelId="{CA06CE1E-55C7-4E6A-8953-31D3F771D19F}" type="presParOf" srcId="{1C217490-DFB1-4B29-B82D-4C97BE4ECA9A}" destId="{4C4331ED-2AE6-4225-9F0A-BF19D64FC5BA}" srcOrd="0" destOrd="0" presId="urn:microsoft.com/office/officeart/2005/8/layout/process1"/>
    <dgm:cxn modelId="{9D0F9ADA-619D-4BC0-A371-BE0EA01F134B}" type="presParOf" srcId="{46722506-715C-4913-81C6-1A2DA7D5DE01}" destId="{DAA902ED-0313-4A8D-BD69-C0CC7709BE1B}" srcOrd="2" destOrd="0" presId="urn:microsoft.com/office/officeart/2005/8/layout/process1"/>
    <dgm:cxn modelId="{F593C5AB-3188-4365-8484-177F2E25F4C4}" type="presParOf" srcId="{46722506-715C-4913-81C6-1A2DA7D5DE01}" destId="{16B1B405-2687-4925-B6F4-B1B39D47B1A9}" srcOrd="3" destOrd="0" presId="urn:microsoft.com/office/officeart/2005/8/layout/process1"/>
    <dgm:cxn modelId="{3B9FDFD4-9A1E-4D91-9047-AA5A60CCDE62}" type="presParOf" srcId="{16B1B405-2687-4925-B6F4-B1B39D47B1A9}" destId="{1FBF3387-A21F-4E03-881E-388F02863ACD}" srcOrd="0" destOrd="0" presId="urn:microsoft.com/office/officeart/2005/8/layout/process1"/>
    <dgm:cxn modelId="{C9EB4028-2B0C-41C5-97CC-58CE57EDAE99}" type="presParOf" srcId="{46722506-715C-4913-81C6-1A2DA7D5DE01}" destId="{CBCE65A1-1999-4EE5-9E1A-9E0022102E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00BC8B-1412-4DAB-BC12-959591CE41B4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5A16F7FA-8479-4564-8B81-8080D024587B}">
      <dgm:prSet phldrT="[Tekst]"/>
      <dgm:spPr/>
      <dgm:t>
        <a:bodyPr/>
        <a:lstStyle/>
        <a:p>
          <a:r>
            <a:rPr lang="pl-PL" dirty="0"/>
            <a:t>2 pkt</a:t>
          </a:r>
        </a:p>
      </dgm:t>
    </dgm:pt>
    <dgm:pt modelId="{2AA21F25-C468-4CAF-8395-E6BA4F59A546}" type="parTrans" cxnId="{189E997D-82BF-49C9-AABF-F346013867ED}">
      <dgm:prSet/>
      <dgm:spPr/>
      <dgm:t>
        <a:bodyPr/>
        <a:lstStyle/>
        <a:p>
          <a:endParaRPr lang="pl-PL"/>
        </a:p>
      </dgm:t>
    </dgm:pt>
    <dgm:pt modelId="{AC5121F0-BD61-4099-9915-7A0007FD427A}" type="sibTrans" cxnId="{189E997D-82BF-49C9-AABF-F346013867ED}">
      <dgm:prSet/>
      <dgm:spPr/>
      <dgm:t>
        <a:bodyPr/>
        <a:lstStyle/>
        <a:p>
          <a:endParaRPr lang="pl-PL"/>
        </a:p>
      </dgm:t>
    </dgm:pt>
    <dgm:pt modelId="{743E523E-F6E9-4085-A585-F0219C672B6A}">
      <dgm:prSet phldrT="[Tekst]"/>
      <dgm:spPr/>
      <dgm:t>
        <a:bodyPr/>
        <a:lstStyle/>
        <a:p>
          <a:r>
            <a:rPr lang="pl-PL" dirty="0"/>
            <a:t>Praca mało czytelna, nieestetyczna, niestarannie wykonana.</a:t>
          </a:r>
        </a:p>
      </dgm:t>
    </dgm:pt>
    <dgm:pt modelId="{041FCEA3-F38C-4748-B083-9A0ACB79E814}" type="parTrans" cxnId="{6F7418DD-DBF5-4656-B42C-6782CB4DB718}">
      <dgm:prSet/>
      <dgm:spPr/>
      <dgm:t>
        <a:bodyPr/>
        <a:lstStyle/>
        <a:p>
          <a:endParaRPr lang="pl-PL"/>
        </a:p>
      </dgm:t>
    </dgm:pt>
    <dgm:pt modelId="{771A0BCD-8155-465C-B2CE-5B2CA6D651F0}" type="sibTrans" cxnId="{6F7418DD-DBF5-4656-B42C-6782CB4DB718}">
      <dgm:prSet/>
      <dgm:spPr/>
      <dgm:t>
        <a:bodyPr/>
        <a:lstStyle/>
        <a:p>
          <a:endParaRPr lang="pl-PL"/>
        </a:p>
      </dgm:t>
    </dgm:pt>
    <dgm:pt modelId="{A017BB2F-1624-44E6-AF0B-A86EDAEA6EFE}">
      <dgm:prSet phldrT="[Tekst]"/>
      <dgm:spPr/>
      <dgm:t>
        <a:bodyPr/>
        <a:lstStyle/>
        <a:p>
          <a:r>
            <a:rPr lang="pl-PL" dirty="0"/>
            <a:t>3 pkt</a:t>
          </a:r>
        </a:p>
      </dgm:t>
    </dgm:pt>
    <dgm:pt modelId="{911A2ED4-438B-4595-A041-57F0962CB423}" type="parTrans" cxnId="{4046449D-FB52-4308-AEF7-B2F508A3BA00}">
      <dgm:prSet/>
      <dgm:spPr/>
      <dgm:t>
        <a:bodyPr/>
        <a:lstStyle/>
        <a:p>
          <a:endParaRPr lang="pl-PL"/>
        </a:p>
      </dgm:t>
    </dgm:pt>
    <dgm:pt modelId="{4092AB52-4CA7-49B1-B052-C695EB07159B}" type="sibTrans" cxnId="{4046449D-FB52-4308-AEF7-B2F508A3BA00}">
      <dgm:prSet/>
      <dgm:spPr/>
      <dgm:t>
        <a:bodyPr/>
        <a:lstStyle/>
        <a:p>
          <a:endParaRPr lang="pl-PL"/>
        </a:p>
      </dgm:t>
    </dgm:pt>
    <dgm:pt modelId="{09729E53-ADB6-49E6-A51E-90BF7C42CA61}">
      <dgm:prSet phldrT="[Tekst]"/>
      <dgm:spPr/>
      <dgm:t>
        <a:bodyPr/>
        <a:lstStyle/>
        <a:p>
          <a:r>
            <a:rPr lang="pl-PL" dirty="0"/>
            <a:t>Praca czytelna, estetyczna, staranna.</a:t>
          </a:r>
        </a:p>
      </dgm:t>
    </dgm:pt>
    <dgm:pt modelId="{B041202A-2ABE-4D7B-9A35-DD1E264CFB9D}" type="parTrans" cxnId="{DF31771C-F50B-400A-BFCD-3A2E3BC6BD83}">
      <dgm:prSet/>
      <dgm:spPr/>
      <dgm:t>
        <a:bodyPr/>
        <a:lstStyle/>
        <a:p>
          <a:endParaRPr lang="pl-PL"/>
        </a:p>
      </dgm:t>
    </dgm:pt>
    <dgm:pt modelId="{DC3FC406-AD46-4E81-A440-31AD805ACCA4}" type="sibTrans" cxnId="{DF31771C-F50B-400A-BFCD-3A2E3BC6BD83}">
      <dgm:prSet/>
      <dgm:spPr/>
      <dgm:t>
        <a:bodyPr/>
        <a:lstStyle/>
        <a:p>
          <a:endParaRPr lang="pl-PL"/>
        </a:p>
      </dgm:t>
    </dgm:pt>
    <dgm:pt modelId="{CB57F2EC-E246-445B-9935-8F75B36F04D7}">
      <dgm:prSet phldrT="[Tekst]"/>
      <dgm:spPr/>
      <dgm:t>
        <a:bodyPr/>
        <a:lstStyle/>
        <a:p>
          <a:r>
            <a:rPr lang="pl-PL" dirty="0"/>
            <a:t>4 pkt</a:t>
          </a:r>
        </a:p>
      </dgm:t>
    </dgm:pt>
    <dgm:pt modelId="{751F8A84-F9C9-4816-8B52-37B163D525C2}" type="parTrans" cxnId="{FE99AB6E-48BF-4AC1-891A-883E3D319465}">
      <dgm:prSet/>
      <dgm:spPr/>
      <dgm:t>
        <a:bodyPr/>
        <a:lstStyle/>
        <a:p>
          <a:endParaRPr lang="pl-PL"/>
        </a:p>
      </dgm:t>
    </dgm:pt>
    <dgm:pt modelId="{5EB525D4-90CC-4E25-A69D-712918B8AAAF}" type="sibTrans" cxnId="{FE99AB6E-48BF-4AC1-891A-883E3D319465}">
      <dgm:prSet/>
      <dgm:spPr/>
      <dgm:t>
        <a:bodyPr/>
        <a:lstStyle/>
        <a:p>
          <a:endParaRPr lang="pl-PL"/>
        </a:p>
      </dgm:t>
    </dgm:pt>
    <dgm:pt modelId="{4E196973-7F7D-494A-BB4A-4A4D7B2FFA72}">
      <dgm:prSet phldrT="[Tekst]"/>
      <dgm:spPr/>
      <dgm:t>
        <a:bodyPr/>
        <a:lstStyle/>
        <a:p>
          <a:r>
            <a:rPr lang="pl-PL" dirty="0"/>
            <a:t>Praca estetyczna, czytelna, przejrzysta, zachęcająca do zapoznania się z nią, bardzo staranna. Atrakcyjna pod względem graficznym.</a:t>
          </a:r>
        </a:p>
      </dgm:t>
    </dgm:pt>
    <dgm:pt modelId="{AA6274A1-1EA5-4E22-B5A4-81A48244DA8B}" type="parTrans" cxnId="{6DD8B26E-F266-4038-B537-43EF729DBF69}">
      <dgm:prSet/>
      <dgm:spPr/>
      <dgm:t>
        <a:bodyPr/>
        <a:lstStyle/>
        <a:p>
          <a:endParaRPr lang="pl-PL"/>
        </a:p>
      </dgm:t>
    </dgm:pt>
    <dgm:pt modelId="{160CBA3A-46DD-4D62-B509-04E28212FF7C}" type="sibTrans" cxnId="{6DD8B26E-F266-4038-B537-43EF729DBF69}">
      <dgm:prSet/>
      <dgm:spPr/>
      <dgm:t>
        <a:bodyPr/>
        <a:lstStyle/>
        <a:p>
          <a:endParaRPr lang="pl-PL"/>
        </a:p>
      </dgm:t>
    </dgm:pt>
    <dgm:pt modelId="{90BFD67C-4960-4E05-BC2F-169E5951F021}">
      <dgm:prSet/>
      <dgm:spPr/>
      <dgm:t>
        <a:bodyPr/>
        <a:lstStyle/>
        <a:p>
          <a:r>
            <a:rPr lang="pl-PL" dirty="0"/>
            <a:t>Złe rozplanowanie elementów  na stronie.</a:t>
          </a:r>
        </a:p>
      </dgm:t>
    </dgm:pt>
    <dgm:pt modelId="{1A5C61F0-2B1D-4BB0-9911-A15EC1801B05}" type="parTrans" cxnId="{E789A2DE-06E1-477C-A76F-391D0682330B}">
      <dgm:prSet/>
      <dgm:spPr/>
      <dgm:t>
        <a:bodyPr/>
        <a:lstStyle/>
        <a:p>
          <a:endParaRPr lang="pl-PL"/>
        </a:p>
      </dgm:t>
    </dgm:pt>
    <dgm:pt modelId="{953F9D04-18B6-40BC-A8A1-F64FAE0C7132}" type="sibTrans" cxnId="{E789A2DE-06E1-477C-A76F-391D0682330B}">
      <dgm:prSet/>
      <dgm:spPr/>
      <dgm:t>
        <a:bodyPr/>
        <a:lstStyle/>
        <a:p>
          <a:endParaRPr lang="pl-PL"/>
        </a:p>
      </dgm:t>
    </dgm:pt>
    <dgm:pt modelId="{E62CC61A-45DF-4EA2-BE9F-350B55F75E2C}">
      <dgm:prSet/>
      <dgm:spPr/>
      <dgm:t>
        <a:bodyPr/>
        <a:lstStyle/>
        <a:p>
          <a:r>
            <a:rPr lang="pl-PL" dirty="0"/>
            <a:t>Dobre rozplanowanie elementów na stronie.</a:t>
          </a:r>
        </a:p>
      </dgm:t>
    </dgm:pt>
    <dgm:pt modelId="{9A33D265-EA09-4378-8070-DD5DBC98009A}" type="parTrans" cxnId="{28E18933-D66C-4B11-AB17-A9D3BC0FFB8F}">
      <dgm:prSet/>
      <dgm:spPr/>
      <dgm:t>
        <a:bodyPr/>
        <a:lstStyle/>
        <a:p>
          <a:endParaRPr lang="pl-PL"/>
        </a:p>
      </dgm:t>
    </dgm:pt>
    <dgm:pt modelId="{F4CEEE05-E865-41CB-90E6-6C5399264530}" type="sibTrans" cxnId="{28E18933-D66C-4B11-AB17-A9D3BC0FFB8F}">
      <dgm:prSet/>
      <dgm:spPr/>
      <dgm:t>
        <a:bodyPr/>
        <a:lstStyle/>
        <a:p>
          <a:endParaRPr lang="pl-PL"/>
        </a:p>
      </dgm:t>
    </dgm:pt>
    <dgm:pt modelId="{1135EA53-8400-4739-8429-BE7F4A93AB4E}">
      <dgm:prSet/>
      <dgm:spPr/>
      <dgm:t>
        <a:bodyPr/>
        <a:lstStyle/>
        <a:p>
          <a:r>
            <a:rPr lang="pl-PL" dirty="0"/>
            <a:t>Dobre rozplanowanie elementów na stronie. Praca wyróżniająca się. </a:t>
          </a:r>
        </a:p>
      </dgm:t>
    </dgm:pt>
    <dgm:pt modelId="{2A3ED2EB-02D3-4EBE-A13E-7FD8F2B4A756}" type="parTrans" cxnId="{BEE3FBD6-DB27-4FCA-ADF8-F674A3704F01}">
      <dgm:prSet/>
      <dgm:spPr/>
      <dgm:t>
        <a:bodyPr/>
        <a:lstStyle/>
        <a:p>
          <a:endParaRPr lang="pl-PL"/>
        </a:p>
      </dgm:t>
    </dgm:pt>
    <dgm:pt modelId="{83F83A8A-488B-4402-9965-C3E03EAFD823}" type="sibTrans" cxnId="{BEE3FBD6-DB27-4FCA-ADF8-F674A3704F01}">
      <dgm:prSet/>
      <dgm:spPr/>
      <dgm:t>
        <a:bodyPr/>
        <a:lstStyle/>
        <a:p>
          <a:endParaRPr lang="pl-PL"/>
        </a:p>
      </dgm:t>
    </dgm:pt>
    <dgm:pt modelId="{46722506-715C-4913-81C6-1A2DA7D5DE01}" type="pres">
      <dgm:prSet presAssocID="{E100BC8B-1412-4DAB-BC12-959591CE41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66D261F-4321-4CF4-8725-1E69B688EF72}" type="pres">
      <dgm:prSet presAssocID="{5A16F7FA-8479-4564-8B81-8080D02458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217490-DFB1-4B29-B82D-4C97BE4ECA9A}" type="pres">
      <dgm:prSet presAssocID="{AC5121F0-BD61-4099-9915-7A0007FD427A}" presName="sibTrans" presStyleLbl="sibTrans2D1" presStyleIdx="0" presStyleCnt="2"/>
      <dgm:spPr/>
      <dgm:t>
        <a:bodyPr/>
        <a:lstStyle/>
        <a:p>
          <a:endParaRPr lang="pl-PL"/>
        </a:p>
      </dgm:t>
    </dgm:pt>
    <dgm:pt modelId="{4C4331ED-2AE6-4225-9F0A-BF19D64FC5BA}" type="pres">
      <dgm:prSet presAssocID="{AC5121F0-BD61-4099-9915-7A0007FD427A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DAA902ED-0313-4A8D-BD69-C0CC7709BE1B}" type="pres">
      <dgm:prSet presAssocID="{A017BB2F-1624-44E6-AF0B-A86EDAEA6E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B1B405-2687-4925-B6F4-B1B39D47B1A9}" type="pres">
      <dgm:prSet presAssocID="{4092AB52-4CA7-49B1-B052-C695EB07159B}" presName="sibTrans" presStyleLbl="sibTrans2D1" presStyleIdx="1" presStyleCnt="2"/>
      <dgm:spPr/>
      <dgm:t>
        <a:bodyPr/>
        <a:lstStyle/>
        <a:p>
          <a:endParaRPr lang="pl-PL"/>
        </a:p>
      </dgm:t>
    </dgm:pt>
    <dgm:pt modelId="{1FBF3387-A21F-4E03-881E-388F02863ACD}" type="pres">
      <dgm:prSet presAssocID="{4092AB52-4CA7-49B1-B052-C695EB07159B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CBCE65A1-1999-4EE5-9E1A-9E0022102EEC}" type="pres">
      <dgm:prSet presAssocID="{CB57F2EC-E246-445B-9935-8F75B36F04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F0EF9A6-6FFD-41B9-800C-992A46ADBB13}" type="presOf" srcId="{5A16F7FA-8479-4564-8B81-8080D024587B}" destId="{766D261F-4321-4CF4-8725-1E69B688EF72}" srcOrd="0" destOrd="0" presId="urn:microsoft.com/office/officeart/2005/8/layout/process1"/>
    <dgm:cxn modelId="{E6735E22-8FE4-47D3-9F47-7E70BDE73059}" type="presOf" srcId="{1135EA53-8400-4739-8429-BE7F4A93AB4E}" destId="{CBCE65A1-1999-4EE5-9E1A-9E0022102EEC}" srcOrd="0" destOrd="2" presId="urn:microsoft.com/office/officeart/2005/8/layout/process1"/>
    <dgm:cxn modelId="{28E18933-D66C-4B11-AB17-A9D3BC0FFB8F}" srcId="{A017BB2F-1624-44E6-AF0B-A86EDAEA6EFE}" destId="{E62CC61A-45DF-4EA2-BE9F-350B55F75E2C}" srcOrd="1" destOrd="0" parTransId="{9A33D265-EA09-4378-8070-DD5DBC98009A}" sibTransId="{F4CEEE05-E865-41CB-90E6-6C5399264530}"/>
    <dgm:cxn modelId="{189E997D-82BF-49C9-AABF-F346013867ED}" srcId="{E100BC8B-1412-4DAB-BC12-959591CE41B4}" destId="{5A16F7FA-8479-4564-8B81-8080D024587B}" srcOrd="0" destOrd="0" parTransId="{2AA21F25-C468-4CAF-8395-E6BA4F59A546}" sibTransId="{AC5121F0-BD61-4099-9915-7A0007FD427A}"/>
    <dgm:cxn modelId="{4046449D-FB52-4308-AEF7-B2F508A3BA00}" srcId="{E100BC8B-1412-4DAB-BC12-959591CE41B4}" destId="{A017BB2F-1624-44E6-AF0B-A86EDAEA6EFE}" srcOrd="1" destOrd="0" parTransId="{911A2ED4-438B-4595-A041-57F0962CB423}" sibTransId="{4092AB52-4CA7-49B1-B052-C695EB07159B}"/>
    <dgm:cxn modelId="{8149C479-345A-4263-B38B-07DE40CD3349}" type="presOf" srcId="{4092AB52-4CA7-49B1-B052-C695EB07159B}" destId="{1FBF3387-A21F-4E03-881E-388F02863ACD}" srcOrd="1" destOrd="0" presId="urn:microsoft.com/office/officeart/2005/8/layout/process1"/>
    <dgm:cxn modelId="{34B84D60-8DB6-4B57-BE70-F0514C2AD0F1}" type="presOf" srcId="{09729E53-ADB6-49E6-A51E-90BF7C42CA61}" destId="{DAA902ED-0313-4A8D-BD69-C0CC7709BE1B}" srcOrd="0" destOrd="1" presId="urn:microsoft.com/office/officeart/2005/8/layout/process1"/>
    <dgm:cxn modelId="{32C7143B-57BE-47CC-93CD-644FAAD1AA9E}" type="presOf" srcId="{E100BC8B-1412-4DAB-BC12-959591CE41B4}" destId="{46722506-715C-4913-81C6-1A2DA7D5DE01}" srcOrd="0" destOrd="0" presId="urn:microsoft.com/office/officeart/2005/8/layout/process1"/>
    <dgm:cxn modelId="{E789A2DE-06E1-477C-A76F-391D0682330B}" srcId="{5A16F7FA-8479-4564-8B81-8080D024587B}" destId="{90BFD67C-4960-4E05-BC2F-169E5951F021}" srcOrd="1" destOrd="0" parTransId="{1A5C61F0-2B1D-4BB0-9911-A15EC1801B05}" sibTransId="{953F9D04-18B6-40BC-A8A1-F64FAE0C7132}"/>
    <dgm:cxn modelId="{EE3BD166-5C44-4F80-A2BD-310E4AA0E3EC}" type="presOf" srcId="{AC5121F0-BD61-4099-9915-7A0007FD427A}" destId="{4C4331ED-2AE6-4225-9F0A-BF19D64FC5BA}" srcOrd="1" destOrd="0" presId="urn:microsoft.com/office/officeart/2005/8/layout/process1"/>
    <dgm:cxn modelId="{BEE3FBD6-DB27-4FCA-ADF8-F674A3704F01}" srcId="{CB57F2EC-E246-445B-9935-8F75B36F04D7}" destId="{1135EA53-8400-4739-8429-BE7F4A93AB4E}" srcOrd="1" destOrd="0" parTransId="{2A3ED2EB-02D3-4EBE-A13E-7FD8F2B4A756}" sibTransId="{83F83A8A-488B-4402-9965-C3E03EAFD823}"/>
    <dgm:cxn modelId="{DF31771C-F50B-400A-BFCD-3A2E3BC6BD83}" srcId="{A017BB2F-1624-44E6-AF0B-A86EDAEA6EFE}" destId="{09729E53-ADB6-49E6-A51E-90BF7C42CA61}" srcOrd="0" destOrd="0" parTransId="{B041202A-2ABE-4D7B-9A35-DD1E264CFB9D}" sibTransId="{DC3FC406-AD46-4E81-A440-31AD805ACCA4}"/>
    <dgm:cxn modelId="{3DF753C7-285F-4244-8C85-D874B97CC930}" type="presOf" srcId="{E62CC61A-45DF-4EA2-BE9F-350B55F75E2C}" destId="{DAA902ED-0313-4A8D-BD69-C0CC7709BE1B}" srcOrd="0" destOrd="2" presId="urn:microsoft.com/office/officeart/2005/8/layout/process1"/>
    <dgm:cxn modelId="{F0C3B315-5927-41F4-B337-F2BD63CD6851}" type="presOf" srcId="{743E523E-F6E9-4085-A585-F0219C672B6A}" destId="{766D261F-4321-4CF4-8725-1E69B688EF72}" srcOrd="0" destOrd="1" presId="urn:microsoft.com/office/officeart/2005/8/layout/process1"/>
    <dgm:cxn modelId="{6DD8B26E-F266-4038-B537-43EF729DBF69}" srcId="{CB57F2EC-E246-445B-9935-8F75B36F04D7}" destId="{4E196973-7F7D-494A-BB4A-4A4D7B2FFA72}" srcOrd="0" destOrd="0" parTransId="{AA6274A1-1EA5-4E22-B5A4-81A48244DA8B}" sibTransId="{160CBA3A-46DD-4D62-B509-04E28212FF7C}"/>
    <dgm:cxn modelId="{6F7418DD-DBF5-4656-B42C-6782CB4DB718}" srcId="{5A16F7FA-8479-4564-8B81-8080D024587B}" destId="{743E523E-F6E9-4085-A585-F0219C672B6A}" srcOrd="0" destOrd="0" parTransId="{041FCEA3-F38C-4748-B083-9A0ACB79E814}" sibTransId="{771A0BCD-8155-465C-B2CE-5B2CA6D651F0}"/>
    <dgm:cxn modelId="{3D35EA39-51FD-4D21-8637-47FECE2C94A7}" type="presOf" srcId="{A017BB2F-1624-44E6-AF0B-A86EDAEA6EFE}" destId="{DAA902ED-0313-4A8D-BD69-C0CC7709BE1B}" srcOrd="0" destOrd="0" presId="urn:microsoft.com/office/officeart/2005/8/layout/process1"/>
    <dgm:cxn modelId="{ABF45A70-11F4-46AD-92F1-735107A931D7}" type="presOf" srcId="{4E196973-7F7D-494A-BB4A-4A4D7B2FFA72}" destId="{CBCE65A1-1999-4EE5-9E1A-9E0022102EEC}" srcOrd="0" destOrd="1" presId="urn:microsoft.com/office/officeart/2005/8/layout/process1"/>
    <dgm:cxn modelId="{24FD5BD6-8C5D-40BE-8F68-21FD5EE72DC4}" type="presOf" srcId="{AC5121F0-BD61-4099-9915-7A0007FD427A}" destId="{1C217490-DFB1-4B29-B82D-4C97BE4ECA9A}" srcOrd="0" destOrd="0" presId="urn:microsoft.com/office/officeart/2005/8/layout/process1"/>
    <dgm:cxn modelId="{205B8CCF-1EF9-4767-A988-04FADE0ACC83}" type="presOf" srcId="{4092AB52-4CA7-49B1-B052-C695EB07159B}" destId="{16B1B405-2687-4925-B6F4-B1B39D47B1A9}" srcOrd="0" destOrd="0" presId="urn:microsoft.com/office/officeart/2005/8/layout/process1"/>
    <dgm:cxn modelId="{FE99AB6E-48BF-4AC1-891A-883E3D319465}" srcId="{E100BC8B-1412-4DAB-BC12-959591CE41B4}" destId="{CB57F2EC-E246-445B-9935-8F75B36F04D7}" srcOrd="2" destOrd="0" parTransId="{751F8A84-F9C9-4816-8B52-37B163D525C2}" sibTransId="{5EB525D4-90CC-4E25-A69D-712918B8AAAF}"/>
    <dgm:cxn modelId="{265D51DC-5B50-4015-A374-F122B345F5EC}" type="presOf" srcId="{90BFD67C-4960-4E05-BC2F-169E5951F021}" destId="{766D261F-4321-4CF4-8725-1E69B688EF72}" srcOrd="0" destOrd="2" presId="urn:microsoft.com/office/officeart/2005/8/layout/process1"/>
    <dgm:cxn modelId="{CAF4051D-EA07-4710-8055-2C114D1A196E}" type="presOf" srcId="{CB57F2EC-E246-445B-9935-8F75B36F04D7}" destId="{CBCE65A1-1999-4EE5-9E1A-9E0022102EEC}" srcOrd="0" destOrd="0" presId="urn:microsoft.com/office/officeart/2005/8/layout/process1"/>
    <dgm:cxn modelId="{68B5BBFA-4A7E-4522-A000-ED39680FE762}" type="presParOf" srcId="{46722506-715C-4913-81C6-1A2DA7D5DE01}" destId="{766D261F-4321-4CF4-8725-1E69B688EF72}" srcOrd="0" destOrd="0" presId="urn:microsoft.com/office/officeart/2005/8/layout/process1"/>
    <dgm:cxn modelId="{24E1D01C-6AA6-426B-A56E-0F44832631F0}" type="presParOf" srcId="{46722506-715C-4913-81C6-1A2DA7D5DE01}" destId="{1C217490-DFB1-4B29-B82D-4C97BE4ECA9A}" srcOrd="1" destOrd="0" presId="urn:microsoft.com/office/officeart/2005/8/layout/process1"/>
    <dgm:cxn modelId="{CA06CE1E-55C7-4E6A-8953-31D3F771D19F}" type="presParOf" srcId="{1C217490-DFB1-4B29-B82D-4C97BE4ECA9A}" destId="{4C4331ED-2AE6-4225-9F0A-BF19D64FC5BA}" srcOrd="0" destOrd="0" presId="urn:microsoft.com/office/officeart/2005/8/layout/process1"/>
    <dgm:cxn modelId="{9D0F9ADA-619D-4BC0-A371-BE0EA01F134B}" type="presParOf" srcId="{46722506-715C-4913-81C6-1A2DA7D5DE01}" destId="{DAA902ED-0313-4A8D-BD69-C0CC7709BE1B}" srcOrd="2" destOrd="0" presId="urn:microsoft.com/office/officeart/2005/8/layout/process1"/>
    <dgm:cxn modelId="{F593C5AB-3188-4365-8484-177F2E25F4C4}" type="presParOf" srcId="{46722506-715C-4913-81C6-1A2DA7D5DE01}" destId="{16B1B405-2687-4925-B6F4-B1B39D47B1A9}" srcOrd="3" destOrd="0" presId="urn:microsoft.com/office/officeart/2005/8/layout/process1"/>
    <dgm:cxn modelId="{3B9FDFD4-9A1E-4D91-9047-AA5A60CCDE62}" type="presParOf" srcId="{16B1B405-2687-4925-B6F4-B1B39D47B1A9}" destId="{1FBF3387-A21F-4E03-881E-388F02863ACD}" srcOrd="0" destOrd="0" presId="urn:microsoft.com/office/officeart/2005/8/layout/process1"/>
    <dgm:cxn modelId="{C9EB4028-2B0C-41C5-97CC-58CE57EDAE99}" type="presParOf" srcId="{46722506-715C-4913-81C6-1A2DA7D5DE01}" destId="{CBCE65A1-1999-4EE5-9E1A-9E0022102E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00BC8B-1412-4DAB-BC12-959591CE41B4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5A16F7FA-8479-4564-8B81-8080D024587B}">
      <dgm:prSet phldrT="[Tekst]"/>
      <dgm:spPr/>
      <dgm:t>
        <a:bodyPr/>
        <a:lstStyle/>
        <a:p>
          <a:r>
            <a:rPr lang="pl-PL" dirty="0"/>
            <a:t>2 pkt</a:t>
          </a:r>
        </a:p>
      </dgm:t>
    </dgm:pt>
    <dgm:pt modelId="{2AA21F25-C468-4CAF-8395-E6BA4F59A546}" type="parTrans" cxnId="{189E997D-82BF-49C9-AABF-F346013867ED}">
      <dgm:prSet/>
      <dgm:spPr/>
      <dgm:t>
        <a:bodyPr/>
        <a:lstStyle/>
        <a:p>
          <a:endParaRPr lang="pl-PL"/>
        </a:p>
      </dgm:t>
    </dgm:pt>
    <dgm:pt modelId="{AC5121F0-BD61-4099-9915-7A0007FD427A}" type="sibTrans" cxnId="{189E997D-82BF-49C9-AABF-F346013867ED}">
      <dgm:prSet/>
      <dgm:spPr/>
      <dgm:t>
        <a:bodyPr/>
        <a:lstStyle/>
        <a:p>
          <a:endParaRPr lang="pl-PL"/>
        </a:p>
      </dgm:t>
    </dgm:pt>
    <dgm:pt modelId="{743E523E-F6E9-4085-A585-F0219C672B6A}">
      <dgm:prSet phldrT="[Tekst]"/>
      <dgm:spPr/>
      <dgm:t>
        <a:bodyPr/>
        <a:lstStyle/>
        <a:p>
          <a:r>
            <a:rPr lang="pl-PL" dirty="0"/>
            <a:t>Brak zaangażowania wszystkich członków grupy w pracę i kreatywną współpracę.</a:t>
          </a:r>
        </a:p>
      </dgm:t>
    </dgm:pt>
    <dgm:pt modelId="{041FCEA3-F38C-4748-B083-9A0ACB79E814}" type="parTrans" cxnId="{6F7418DD-DBF5-4656-B42C-6782CB4DB718}">
      <dgm:prSet/>
      <dgm:spPr/>
      <dgm:t>
        <a:bodyPr/>
        <a:lstStyle/>
        <a:p>
          <a:endParaRPr lang="pl-PL"/>
        </a:p>
      </dgm:t>
    </dgm:pt>
    <dgm:pt modelId="{771A0BCD-8155-465C-B2CE-5B2CA6D651F0}" type="sibTrans" cxnId="{6F7418DD-DBF5-4656-B42C-6782CB4DB718}">
      <dgm:prSet/>
      <dgm:spPr/>
      <dgm:t>
        <a:bodyPr/>
        <a:lstStyle/>
        <a:p>
          <a:endParaRPr lang="pl-PL"/>
        </a:p>
      </dgm:t>
    </dgm:pt>
    <dgm:pt modelId="{A017BB2F-1624-44E6-AF0B-A86EDAEA6EFE}">
      <dgm:prSet phldrT="[Tekst]"/>
      <dgm:spPr/>
      <dgm:t>
        <a:bodyPr/>
        <a:lstStyle/>
        <a:p>
          <a:r>
            <a:rPr lang="pl-PL" dirty="0"/>
            <a:t>3 pkt</a:t>
          </a:r>
        </a:p>
      </dgm:t>
    </dgm:pt>
    <dgm:pt modelId="{911A2ED4-438B-4595-A041-57F0962CB423}" type="parTrans" cxnId="{4046449D-FB52-4308-AEF7-B2F508A3BA00}">
      <dgm:prSet/>
      <dgm:spPr/>
      <dgm:t>
        <a:bodyPr/>
        <a:lstStyle/>
        <a:p>
          <a:endParaRPr lang="pl-PL"/>
        </a:p>
      </dgm:t>
    </dgm:pt>
    <dgm:pt modelId="{4092AB52-4CA7-49B1-B052-C695EB07159B}" type="sibTrans" cxnId="{4046449D-FB52-4308-AEF7-B2F508A3BA00}">
      <dgm:prSet/>
      <dgm:spPr/>
      <dgm:t>
        <a:bodyPr/>
        <a:lstStyle/>
        <a:p>
          <a:endParaRPr lang="pl-PL"/>
        </a:p>
      </dgm:t>
    </dgm:pt>
    <dgm:pt modelId="{09729E53-ADB6-49E6-A51E-90BF7C42CA61}">
      <dgm:prSet phldrT="[Tekst]"/>
      <dgm:spPr/>
      <dgm:t>
        <a:bodyPr/>
        <a:lstStyle/>
        <a:p>
          <a:r>
            <a:rPr lang="pl-PL" dirty="0"/>
            <a:t>Dobre zaangażowanie w pracę wszystkich członków grupy. Umiejętność współpracy na zadawalającym poziomie.</a:t>
          </a:r>
        </a:p>
      </dgm:t>
    </dgm:pt>
    <dgm:pt modelId="{B041202A-2ABE-4D7B-9A35-DD1E264CFB9D}" type="parTrans" cxnId="{DF31771C-F50B-400A-BFCD-3A2E3BC6BD83}">
      <dgm:prSet/>
      <dgm:spPr/>
      <dgm:t>
        <a:bodyPr/>
        <a:lstStyle/>
        <a:p>
          <a:endParaRPr lang="pl-PL"/>
        </a:p>
      </dgm:t>
    </dgm:pt>
    <dgm:pt modelId="{DC3FC406-AD46-4E81-A440-31AD805ACCA4}" type="sibTrans" cxnId="{DF31771C-F50B-400A-BFCD-3A2E3BC6BD83}">
      <dgm:prSet/>
      <dgm:spPr/>
      <dgm:t>
        <a:bodyPr/>
        <a:lstStyle/>
        <a:p>
          <a:endParaRPr lang="pl-PL"/>
        </a:p>
      </dgm:t>
    </dgm:pt>
    <dgm:pt modelId="{CB57F2EC-E246-445B-9935-8F75B36F04D7}">
      <dgm:prSet phldrT="[Tekst]"/>
      <dgm:spPr/>
      <dgm:t>
        <a:bodyPr/>
        <a:lstStyle/>
        <a:p>
          <a:r>
            <a:rPr lang="pl-PL" dirty="0"/>
            <a:t>4 pkt</a:t>
          </a:r>
        </a:p>
      </dgm:t>
    </dgm:pt>
    <dgm:pt modelId="{751F8A84-F9C9-4816-8B52-37B163D525C2}" type="parTrans" cxnId="{FE99AB6E-48BF-4AC1-891A-883E3D319465}">
      <dgm:prSet/>
      <dgm:spPr/>
      <dgm:t>
        <a:bodyPr/>
        <a:lstStyle/>
        <a:p>
          <a:endParaRPr lang="pl-PL"/>
        </a:p>
      </dgm:t>
    </dgm:pt>
    <dgm:pt modelId="{5EB525D4-90CC-4E25-A69D-712918B8AAAF}" type="sibTrans" cxnId="{FE99AB6E-48BF-4AC1-891A-883E3D319465}">
      <dgm:prSet/>
      <dgm:spPr/>
      <dgm:t>
        <a:bodyPr/>
        <a:lstStyle/>
        <a:p>
          <a:endParaRPr lang="pl-PL"/>
        </a:p>
      </dgm:t>
    </dgm:pt>
    <dgm:pt modelId="{4E196973-7F7D-494A-BB4A-4A4D7B2FFA72}">
      <dgm:prSet phldrT="[Tekst]"/>
      <dgm:spPr/>
      <dgm:t>
        <a:bodyPr/>
        <a:lstStyle/>
        <a:p>
          <a:r>
            <a:rPr lang="pl-PL" dirty="0"/>
            <a:t>Pełne zaangażowanie w pracę wszystkich członków grupy. Wzajemne motywowanie się do pracy. Umiejętność współpracy w grupie na wysokim poziomie.</a:t>
          </a:r>
        </a:p>
      </dgm:t>
    </dgm:pt>
    <dgm:pt modelId="{AA6274A1-1EA5-4E22-B5A4-81A48244DA8B}" type="parTrans" cxnId="{6DD8B26E-F266-4038-B537-43EF729DBF69}">
      <dgm:prSet/>
      <dgm:spPr/>
      <dgm:t>
        <a:bodyPr/>
        <a:lstStyle/>
        <a:p>
          <a:endParaRPr lang="pl-PL"/>
        </a:p>
      </dgm:t>
    </dgm:pt>
    <dgm:pt modelId="{160CBA3A-46DD-4D62-B509-04E28212FF7C}" type="sibTrans" cxnId="{6DD8B26E-F266-4038-B537-43EF729DBF69}">
      <dgm:prSet/>
      <dgm:spPr/>
      <dgm:t>
        <a:bodyPr/>
        <a:lstStyle/>
        <a:p>
          <a:endParaRPr lang="pl-PL"/>
        </a:p>
      </dgm:t>
    </dgm:pt>
    <dgm:pt modelId="{46722506-715C-4913-81C6-1A2DA7D5DE01}" type="pres">
      <dgm:prSet presAssocID="{E100BC8B-1412-4DAB-BC12-959591CE41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66D261F-4321-4CF4-8725-1E69B688EF72}" type="pres">
      <dgm:prSet presAssocID="{5A16F7FA-8479-4564-8B81-8080D02458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217490-DFB1-4B29-B82D-4C97BE4ECA9A}" type="pres">
      <dgm:prSet presAssocID="{AC5121F0-BD61-4099-9915-7A0007FD427A}" presName="sibTrans" presStyleLbl="sibTrans2D1" presStyleIdx="0" presStyleCnt="2"/>
      <dgm:spPr/>
      <dgm:t>
        <a:bodyPr/>
        <a:lstStyle/>
        <a:p>
          <a:endParaRPr lang="pl-PL"/>
        </a:p>
      </dgm:t>
    </dgm:pt>
    <dgm:pt modelId="{4C4331ED-2AE6-4225-9F0A-BF19D64FC5BA}" type="pres">
      <dgm:prSet presAssocID="{AC5121F0-BD61-4099-9915-7A0007FD427A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DAA902ED-0313-4A8D-BD69-C0CC7709BE1B}" type="pres">
      <dgm:prSet presAssocID="{A017BB2F-1624-44E6-AF0B-A86EDAEA6E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B1B405-2687-4925-B6F4-B1B39D47B1A9}" type="pres">
      <dgm:prSet presAssocID="{4092AB52-4CA7-49B1-B052-C695EB07159B}" presName="sibTrans" presStyleLbl="sibTrans2D1" presStyleIdx="1" presStyleCnt="2"/>
      <dgm:spPr/>
      <dgm:t>
        <a:bodyPr/>
        <a:lstStyle/>
        <a:p>
          <a:endParaRPr lang="pl-PL"/>
        </a:p>
      </dgm:t>
    </dgm:pt>
    <dgm:pt modelId="{1FBF3387-A21F-4E03-881E-388F02863ACD}" type="pres">
      <dgm:prSet presAssocID="{4092AB52-4CA7-49B1-B052-C695EB07159B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CBCE65A1-1999-4EE5-9E1A-9E0022102EEC}" type="pres">
      <dgm:prSet presAssocID="{CB57F2EC-E246-445B-9935-8F75B36F04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E99AB6E-48BF-4AC1-891A-883E3D319465}" srcId="{E100BC8B-1412-4DAB-BC12-959591CE41B4}" destId="{CB57F2EC-E246-445B-9935-8F75B36F04D7}" srcOrd="2" destOrd="0" parTransId="{751F8A84-F9C9-4816-8B52-37B163D525C2}" sibTransId="{5EB525D4-90CC-4E25-A69D-712918B8AAAF}"/>
    <dgm:cxn modelId="{EE3BD166-5C44-4F80-A2BD-310E4AA0E3EC}" type="presOf" srcId="{AC5121F0-BD61-4099-9915-7A0007FD427A}" destId="{4C4331ED-2AE6-4225-9F0A-BF19D64FC5BA}" srcOrd="1" destOrd="0" presId="urn:microsoft.com/office/officeart/2005/8/layout/process1"/>
    <dgm:cxn modelId="{4046449D-FB52-4308-AEF7-B2F508A3BA00}" srcId="{E100BC8B-1412-4DAB-BC12-959591CE41B4}" destId="{A017BB2F-1624-44E6-AF0B-A86EDAEA6EFE}" srcOrd="1" destOrd="0" parTransId="{911A2ED4-438B-4595-A041-57F0962CB423}" sibTransId="{4092AB52-4CA7-49B1-B052-C695EB07159B}"/>
    <dgm:cxn modelId="{34B84D60-8DB6-4B57-BE70-F0514C2AD0F1}" type="presOf" srcId="{09729E53-ADB6-49E6-A51E-90BF7C42CA61}" destId="{DAA902ED-0313-4A8D-BD69-C0CC7709BE1B}" srcOrd="0" destOrd="1" presId="urn:microsoft.com/office/officeart/2005/8/layout/process1"/>
    <dgm:cxn modelId="{F0C3B315-5927-41F4-B337-F2BD63CD6851}" type="presOf" srcId="{743E523E-F6E9-4085-A585-F0219C672B6A}" destId="{766D261F-4321-4CF4-8725-1E69B688EF72}" srcOrd="0" destOrd="1" presId="urn:microsoft.com/office/officeart/2005/8/layout/process1"/>
    <dgm:cxn modelId="{3D35EA39-51FD-4D21-8637-47FECE2C94A7}" type="presOf" srcId="{A017BB2F-1624-44E6-AF0B-A86EDAEA6EFE}" destId="{DAA902ED-0313-4A8D-BD69-C0CC7709BE1B}" srcOrd="0" destOrd="0" presId="urn:microsoft.com/office/officeart/2005/8/layout/process1"/>
    <dgm:cxn modelId="{189E997D-82BF-49C9-AABF-F346013867ED}" srcId="{E100BC8B-1412-4DAB-BC12-959591CE41B4}" destId="{5A16F7FA-8479-4564-8B81-8080D024587B}" srcOrd="0" destOrd="0" parTransId="{2AA21F25-C468-4CAF-8395-E6BA4F59A546}" sibTransId="{AC5121F0-BD61-4099-9915-7A0007FD427A}"/>
    <dgm:cxn modelId="{24FD5BD6-8C5D-40BE-8F68-21FD5EE72DC4}" type="presOf" srcId="{AC5121F0-BD61-4099-9915-7A0007FD427A}" destId="{1C217490-DFB1-4B29-B82D-4C97BE4ECA9A}" srcOrd="0" destOrd="0" presId="urn:microsoft.com/office/officeart/2005/8/layout/process1"/>
    <dgm:cxn modelId="{205B8CCF-1EF9-4767-A988-04FADE0ACC83}" type="presOf" srcId="{4092AB52-4CA7-49B1-B052-C695EB07159B}" destId="{16B1B405-2687-4925-B6F4-B1B39D47B1A9}" srcOrd="0" destOrd="0" presId="urn:microsoft.com/office/officeart/2005/8/layout/process1"/>
    <dgm:cxn modelId="{6F7418DD-DBF5-4656-B42C-6782CB4DB718}" srcId="{5A16F7FA-8479-4564-8B81-8080D024587B}" destId="{743E523E-F6E9-4085-A585-F0219C672B6A}" srcOrd="0" destOrd="0" parTransId="{041FCEA3-F38C-4748-B083-9A0ACB79E814}" sibTransId="{771A0BCD-8155-465C-B2CE-5B2CA6D651F0}"/>
    <dgm:cxn modelId="{6DD8B26E-F266-4038-B537-43EF729DBF69}" srcId="{CB57F2EC-E246-445B-9935-8F75B36F04D7}" destId="{4E196973-7F7D-494A-BB4A-4A4D7B2FFA72}" srcOrd="0" destOrd="0" parTransId="{AA6274A1-1EA5-4E22-B5A4-81A48244DA8B}" sibTransId="{160CBA3A-46DD-4D62-B509-04E28212FF7C}"/>
    <dgm:cxn modelId="{CAF4051D-EA07-4710-8055-2C114D1A196E}" type="presOf" srcId="{CB57F2EC-E246-445B-9935-8F75B36F04D7}" destId="{CBCE65A1-1999-4EE5-9E1A-9E0022102EEC}" srcOrd="0" destOrd="0" presId="urn:microsoft.com/office/officeart/2005/8/layout/process1"/>
    <dgm:cxn modelId="{5F0EF9A6-6FFD-41B9-800C-992A46ADBB13}" type="presOf" srcId="{5A16F7FA-8479-4564-8B81-8080D024587B}" destId="{766D261F-4321-4CF4-8725-1E69B688EF72}" srcOrd="0" destOrd="0" presId="urn:microsoft.com/office/officeart/2005/8/layout/process1"/>
    <dgm:cxn modelId="{DF31771C-F50B-400A-BFCD-3A2E3BC6BD83}" srcId="{A017BB2F-1624-44E6-AF0B-A86EDAEA6EFE}" destId="{09729E53-ADB6-49E6-A51E-90BF7C42CA61}" srcOrd="0" destOrd="0" parTransId="{B041202A-2ABE-4D7B-9A35-DD1E264CFB9D}" sibTransId="{DC3FC406-AD46-4E81-A440-31AD805ACCA4}"/>
    <dgm:cxn modelId="{32C7143B-57BE-47CC-93CD-644FAAD1AA9E}" type="presOf" srcId="{E100BC8B-1412-4DAB-BC12-959591CE41B4}" destId="{46722506-715C-4913-81C6-1A2DA7D5DE01}" srcOrd="0" destOrd="0" presId="urn:microsoft.com/office/officeart/2005/8/layout/process1"/>
    <dgm:cxn modelId="{8149C479-345A-4263-B38B-07DE40CD3349}" type="presOf" srcId="{4092AB52-4CA7-49B1-B052-C695EB07159B}" destId="{1FBF3387-A21F-4E03-881E-388F02863ACD}" srcOrd="1" destOrd="0" presId="urn:microsoft.com/office/officeart/2005/8/layout/process1"/>
    <dgm:cxn modelId="{ABF45A70-11F4-46AD-92F1-735107A931D7}" type="presOf" srcId="{4E196973-7F7D-494A-BB4A-4A4D7B2FFA72}" destId="{CBCE65A1-1999-4EE5-9E1A-9E0022102EEC}" srcOrd="0" destOrd="1" presId="urn:microsoft.com/office/officeart/2005/8/layout/process1"/>
    <dgm:cxn modelId="{68B5BBFA-4A7E-4522-A000-ED39680FE762}" type="presParOf" srcId="{46722506-715C-4913-81C6-1A2DA7D5DE01}" destId="{766D261F-4321-4CF4-8725-1E69B688EF72}" srcOrd="0" destOrd="0" presId="urn:microsoft.com/office/officeart/2005/8/layout/process1"/>
    <dgm:cxn modelId="{24E1D01C-6AA6-426B-A56E-0F44832631F0}" type="presParOf" srcId="{46722506-715C-4913-81C6-1A2DA7D5DE01}" destId="{1C217490-DFB1-4B29-B82D-4C97BE4ECA9A}" srcOrd="1" destOrd="0" presId="urn:microsoft.com/office/officeart/2005/8/layout/process1"/>
    <dgm:cxn modelId="{CA06CE1E-55C7-4E6A-8953-31D3F771D19F}" type="presParOf" srcId="{1C217490-DFB1-4B29-B82D-4C97BE4ECA9A}" destId="{4C4331ED-2AE6-4225-9F0A-BF19D64FC5BA}" srcOrd="0" destOrd="0" presId="urn:microsoft.com/office/officeart/2005/8/layout/process1"/>
    <dgm:cxn modelId="{9D0F9ADA-619D-4BC0-A371-BE0EA01F134B}" type="presParOf" srcId="{46722506-715C-4913-81C6-1A2DA7D5DE01}" destId="{DAA902ED-0313-4A8D-BD69-C0CC7709BE1B}" srcOrd="2" destOrd="0" presId="urn:microsoft.com/office/officeart/2005/8/layout/process1"/>
    <dgm:cxn modelId="{F593C5AB-3188-4365-8484-177F2E25F4C4}" type="presParOf" srcId="{46722506-715C-4913-81C6-1A2DA7D5DE01}" destId="{16B1B405-2687-4925-B6F4-B1B39D47B1A9}" srcOrd="3" destOrd="0" presId="urn:microsoft.com/office/officeart/2005/8/layout/process1"/>
    <dgm:cxn modelId="{3B9FDFD4-9A1E-4D91-9047-AA5A60CCDE62}" type="presParOf" srcId="{16B1B405-2687-4925-B6F4-B1B39D47B1A9}" destId="{1FBF3387-A21F-4E03-881E-388F02863ACD}" srcOrd="0" destOrd="0" presId="urn:microsoft.com/office/officeart/2005/8/layout/process1"/>
    <dgm:cxn modelId="{C9EB4028-2B0C-41C5-97CC-58CE57EDAE99}" type="presParOf" srcId="{46722506-715C-4913-81C6-1A2DA7D5DE01}" destId="{CBCE65A1-1999-4EE5-9E1A-9E0022102E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98D307-BFAA-4D97-9DC9-EE6AB3EA96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</dgm:pt>
    <dgm:pt modelId="{D8063049-7493-41D4-B1CC-A03AC1B1AFDC}">
      <dgm:prSet phldrT="[Tekst]"/>
      <dgm:spPr/>
      <dgm:t>
        <a:bodyPr/>
        <a:lstStyle/>
        <a:p>
          <a:r>
            <a:rPr lang="pl-PL" dirty="0"/>
            <a:t>16 pkt</a:t>
          </a:r>
          <a:br>
            <a:rPr lang="pl-PL" dirty="0"/>
          </a:br>
          <a:r>
            <a:rPr lang="pl-PL" dirty="0"/>
            <a:t>celujący</a:t>
          </a:r>
        </a:p>
      </dgm:t>
    </dgm:pt>
    <dgm:pt modelId="{E844E0A0-6934-4E22-8DB8-4AD9955F1EE3}" type="parTrans" cxnId="{CE007BEA-CF59-4AEA-AF84-72AE0C84D543}">
      <dgm:prSet/>
      <dgm:spPr/>
      <dgm:t>
        <a:bodyPr/>
        <a:lstStyle/>
        <a:p>
          <a:endParaRPr lang="pl-PL"/>
        </a:p>
      </dgm:t>
    </dgm:pt>
    <dgm:pt modelId="{FC0669D5-0C79-403E-9A37-22B82EF431F3}" type="sibTrans" cxnId="{CE007BEA-CF59-4AEA-AF84-72AE0C84D543}">
      <dgm:prSet/>
      <dgm:spPr/>
      <dgm:t>
        <a:bodyPr/>
        <a:lstStyle/>
        <a:p>
          <a:endParaRPr lang="pl-PL"/>
        </a:p>
      </dgm:t>
    </dgm:pt>
    <dgm:pt modelId="{EDC471C4-26D6-4ABB-A2F2-0A4B2A2468B3}">
      <dgm:prSet phldrT="[Tekst]"/>
      <dgm:spPr/>
      <dgm:t>
        <a:bodyPr/>
        <a:lstStyle/>
        <a:p>
          <a:r>
            <a:rPr lang="pl-PL" dirty="0"/>
            <a:t>15-13 pkt</a:t>
          </a:r>
          <a:br>
            <a:rPr lang="pl-PL" dirty="0"/>
          </a:br>
          <a:r>
            <a:rPr lang="pl-PL" dirty="0"/>
            <a:t>bardzo dobry</a:t>
          </a:r>
        </a:p>
      </dgm:t>
    </dgm:pt>
    <dgm:pt modelId="{C21428C6-67F0-481A-9674-A8449B505BA5}" type="parTrans" cxnId="{207194A5-D682-46B9-AF52-CE4AD2A92CC6}">
      <dgm:prSet/>
      <dgm:spPr/>
      <dgm:t>
        <a:bodyPr/>
        <a:lstStyle/>
        <a:p>
          <a:endParaRPr lang="pl-PL"/>
        </a:p>
      </dgm:t>
    </dgm:pt>
    <dgm:pt modelId="{F86B6B0B-3A18-4A98-AA8E-AD60E92A46FC}" type="sibTrans" cxnId="{207194A5-D682-46B9-AF52-CE4AD2A92CC6}">
      <dgm:prSet/>
      <dgm:spPr/>
      <dgm:t>
        <a:bodyPr/>
        <a:lstStyle/>
        <a:p>
          <a:endParaRPr lang="pl-PL"/>
        </a:p>
      </dgm:t>
    </dgm:pt>
    <dgm:pt modelId="{2272E22D-0414-47B6-B861-2A354CA76915}">
      <dgm:prSet phldrT="[Tekst]"/>
      <dgm:spPr/>
      <dgm:t>
        <a:bodyPr/>
        <a:lstStyle/>
        <a:p>
          <a:r>
            <a:rPr lang="pl-PL" dirty="0"/>
            <a:t>12-10 pkt</a:t>
          </a:r>
          <a:br>
            <a:rPr lang="pl-PL" dirty="0"/>
          </a:br>
          <a:r>
            <a:rPr lang="pl-PL" dirty="0"/>
            <a:t>dobry</a:t>
          </a:r>
        </a:p>
      </dgm:t>
    </dgm:pt>
    <dgm:pt modelId="{60A2EE8C-4525-4E19-A7C2-B2194FAE7747}" type="parTrans" cxnId="{F76C4D90-E539-4A3A-98CC-75ED44D55C07}">
      <dgm:prSet/>
      <dgm:spPr/>
      <dgm:t>
        <a:bodyPr/>
        <a:lstStyle/>
        <a:p>
          <a:endParaRPr lang="pl-PL"/>
        </a:p>
      </dgm:t>
    </dgm:pt>
    <dgm:pt modelId="{3FFEB8F4-F76F-4A14-9E8D-6329C03DB0FD}" type="sibTrans" cxnId="{F76C4D90-E539-4A3A-98CC-75ED44D55C07}">
      <dgm:prSet/>
      <dgm:spPr/>
      <dgm:t>
        <a:bodyPr/>
        <a:lstStyle/>
        <a:p>
          <a:endParaRPr lang="pl-PL"/>
        </a:p>
      </dgm:t>
    </dgm:pt>
    <dgm:pt modelId="{10F0BCA8-E511-4366-A71A-BC7B3C73FA8B}">
      <dgm:prSet phldrT="[Tekst]"/>
      <dgm:spPr/>
      <dgm:t>
        <a:bodyPr/>
        <a:lstStyle/>
        <a:p>
          <a:r>
            <a:rPr lang="pl-PL" dirty="0"/>
            <a:t>9-7 pkt</a:t>
          </a:r>
          <a:br>
            <a:rPr lang="pl-PL" dirty="0"/>
          </a:br>
          <a:r>
            <a:rPr lang="pl-PL" dirty="0"/>
            <a:t>dostateczny</a:t>
          </a:r>
        </a:p>
      </dgm:t>
    </dgm:pt>
    <dgm:pt modelId="{0C0D6BF3-19E5-4D05-8512-B201896E9BFA}" type="parTrans" cxnId="{A61D65A6-2413-4969-9945-642AACA94B18}">
      <dgm:prSet/>
      <dgm:spPr/>
      <dgm:t>
        <a:bodyPr/>
        <a:lstStyle/>
        <a:p>
          <a:endParaRPr lang="pl-PL"/>
        </a:p>
      </dgm:t>
    </dgm:pt>
    <dgm:pt modelId="{280894DA-21F6-4438-A26C-8425B6B388FB}" type="sibTrans" cxnId="{A61D65A6-2413-4969-9945-642AACA94B18}">
      <dgm:prSet/>
      <dgm:spPr/>
      <dgm:t>
        <a:bodyPr/>
        <a:lstStyle/>
        <a:p>
          <a:endParaRPr lang="pl-PL"/>
        </a:p>
      </dgm:t>
    </dgm:pt>
    <dgm:pt modelId="{F893FA8B-B776-4162-A91B-B82610C26CE4}">
      <dgm:prSet phldrT="[Tekst]"/>
      <dgm:spPr/>
      <dgm:t>
        <a:bodyPr/>
        <a:lstStyle/>
        <a:p>
          <a:r>
            <a:rPr lang="pl-PL" dirty="0"/>
            <a:t>6-5</a:t>
          </a:r>
          <a:br>
            <a:rPr lang="pl-PL" dirty="0"/>
          </a:br>
          <a:r>
            <a:rPr lang="pl-PL" dirty="0"/>
            <a:t>dopuszczający</a:t>
          </a:r>
        </a:p>
      </dgm:t>
    </dgm:pt>
    <dgm:pt modelId="{34B0437A-3CC7-4168-B0D6-2D396C807ABC}" type="parTrans" cxnId="{F8BCBCD2-0DE5-4B08-B53E-80EBC99F500B}">
      <dgm:prSet/>
      <dgm:spPr/>
      <dgm:t>
        <a:bodyPr/>
        <a:lstStyle/>
        <a:p>
          <a:endParaRPr lang="pl-PL"/>
        </a:p>
      </dgm:t>
    </dgm:pt>
    <dgm:pt modelId="{70460CDA-86E6-43F1-92F3-635305F86151}" type="sibTrans" cxnId="{F8BCBCD2-0DE5-4B08-B53E-80EBC99F500B}">
      <dgm:prSet/>
      <dgm:spPr/>
      <dgm:t>
        <a:bodyPr/>
        <a:lstStyle/>
        <a:p>
          <a:endParaRPr lang="pl-PL"/>
        </a:p>
      </dgm:t>
    </dgm:pt>
    <dgm:pt modelId="{35C7B276-D57D-4FF4-8F0C-B99055EA1493}">
      <dgm:prSet phldrT="[Tekst]"/>
      <dgm:spPr/>
      <dgm:t>
        <a:bodyPr/>
        <a:lstStyle/>
        <a:p>
          <a:r>
            <a:rPr lang="pl-PL" dirty="0"/>
            <a:t>&lt;5</a:t>
          </a:r>
          <a:br>
            <a:rPr lang="pl-PL" dirty="0"/>
          </a:br>
          <a:r>
            <a:rPr lang="pl-PL" dirty="0"/>
            <a:t>niedostateczny</a:t>
          </a:r>
        </a:p>
      </dgm:t>
    </dgm:pt>
    <dgm:pt modelId="{CF2AC14E-E4E2-4BED-9076-281CA7F4EEC5}" type="parTrans" cxnId="{E97D67C7-F208-4766-A435-AACF245017E7}">
      <dgm:prSet/>
      <dgm:spPr/>
      <dgm:t>
        <a:bodyPr/>
        <a:lstStyle/>
        <a:p>
          <a:endParaRPr lang="pl-PL"/>
        </a:p>
      </dgm:t>
    </dgm:pt>
    <dgm:pt modelId="{DA374BE0-E313-4613-9F6C-6C2209C0AFB8}" type="sibTrans" cxnId="{E97D67C7-F208-4766-A435-AACF245017E7}">
      <dgm:prSet/>
      <dgm:spPr/>
      <dgm:t>
        <a:bodyPr/>
        <a:lstStyle/>
        <a:p>
          <a:endParaRPr lang="pl-PL"/>
        </a:p>
      </dgm:t>
    </dgm:pt>
    <dgm:pt modelId="{A24993A5-09A1-4606-8F8F-E2AF83CAF228}" type="pres">
      <dgm:prSet presAssocID="{3E98D307-BFAA-4D97-9DC9-EE6AB3EA965A}" presName="Name0" presStyleCnt="0">
        <dgm:presLayoutVars>
          <dgm:chMax val="7"/>
          <dgm:chPref val="7"/>
          <dgm:dir/>
        </dgm:presLayoutVars>
      </dgm:prSet>
      <dgm:spPr/>
    </dgm:pt>
    <dgm:pt modelId="{4D7D7840-B450-40E7-A3DE-2C1D4D688B1D}" type="pres">
      <dgm:prSet presAssocID="{3E98D307-BFAA-4D97-9DC9-EE6AB3EA965A}" presName="Name1" presStyleCnt="0"/>
      <dgm:spPr/>
    </dgm:pt>
    <dgm:pt modelId="{E69E6944-C286-44AE-A654-37685EAD0437}" type="pres">
      <dgm:prSet presAssocID="{3E98D307-BFAA-4D97-9DC9-EE6AB3EA965A}" presName="cycle" presStyleCnt="0"/>
      <dgm:spPr/>
    </dgm:pt>
    <dgm:pt modelId="{7362187E-9D45-4835-854E-8A6DEC0AC8E4}" type="pres">
      <dgm:prSet presAssocID="{3E98D307-BFAA-4D97-9DC9-EE6AB3EA965A}" presName="srcNode" presStyleLbl="node1" presStyleIdx="0" presStyleCnt="6"/>
      <dgm:spPr/>
    </dgm:pt>
    <dgm:pt modelId="{6B3429D0-EC84-4559-A020-9958EE133556}" type="pres">
      <dgm:prSet presAssocID="{3E98D307-BFAA-4D97-9DC9-EE6AB3EA965A}" presName="conn" presStyleLbl="parChTrans1D2" presStyleIdx="0" presStyleCnt="1"/>
      <dgm:spPr/>
      <dgm:t>
        <a:bodyPr/>
        <a:lstStyle/>
        <a:p>
          <a:endParaRPr lang="pl-PL"/>
        </a:p>
      </dgm:t>
    </dgm:pt>
    <dgm:pt modelId="{E404C859-35E4-40BB-99F9-B59523889CC4}" type="pres">
      <dgm:prSet presAssocID="{3E98D307-BFAA-4D97-9DC9-EE6AB3EA965A}" presName="extraNode" presStyleLbl="node1" presStyleIdx="0" presStyleCnt="6"/>
      <dgm:spPr/>
    </dgm:pt>
    <dgm:pt modelId="{2E7421C1-6512-4BD3-B933-9D412280161F}" type="pres">
      <dgm:prSet presAssocID="{3E98D307-BFAA-4D97-9DC9-EE6AB3EA965A}" presName="dstNode" presStyleLbl="node1" presStyleIdx="0" presStyleCnt="6"/>
      <dgm:spPr/>
    </dgm:pt>
    <dgm:pt modelId="{A3A1828A-5BAC-4CDF-857D-E63C7B7E8AB5}" type="pres">
      <dgm:prSet presAssocID="{D8063049-7493-41D4-B1CC-A03AC1B1AFD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4E001EC-086C-4453-A7B9-E80493939179}" type="pres">
      <dgm:prSet presAssocID="{D8063049-7493-41D4-B1CC-A03AC1B1AFDC}" presName="accent_1" presStyleCnt="0"/>
      <dgm:spPr/>
    </dgm:pt>
    <dgm:pt modelId="{4E8CD58F-CE7C-470B-9F45-158ACC199ACB}" type="pres">
      <dgm:prSet presAssocID="{D8063049-7493-41D4-B1CC-A03AC1B1AFDC}" presName="accentRepeatNode" presStyleLbl="solidFgAcc1" presStyleIdx="0" presStyleCnt="6"/>
      <dgm:spPr/>
    </dgm:pt>
    <dgm:pt modelId="{7E4A3C0E-4364-4C20-890D-B0880188126E}" type="pres">
      <dgm:prSet presAssocID="{EDC471C4-26D6-4ABB-A2F2-0A4B2A2468B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81B1148-53F2-4412-91DD-FC1DD5AD0AA1}" type="pres">
      <dgm:prSet presAssocID="{EDC471C4-26D6-4ABB-A2F2-0A4B2A2468B3}" presName="accent_2" presStyleCnt="0"/>
      <dgm:spPr/>
    </dgm:pt>
    <dgm:pt modelId="{F13D12CB-5D22-4CE1-8F58-1B80E254213C}" type="pres">
      <dgm:prSet presAssocID="{EDC471C4-26D6-4ABB-A2F2-0A4B2A2468B3}" presName="accentRepeatNode" presStyleLbl="solidFgAcc1" presStyleIdx="1" presStyleCnt="6"/>
      <dgm:spPr/>
    </dgm:pt>
    <dgm:pt modelId="{39CD3B47-20F3-4C3B-9624-C79AE318C33E}" type="pres">
      <dgm:prSet presAssocID="{2272E22D-0414-47B6-B861-2A354CA7691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7EC341-B192-47CD-9882-EE1F8C34CF3E}" type="pres">
      <dgm:prSet presAssocID="{2272E22D-0414-47B6-B861-2A354CA76915}" presName="accent_3" presStyleCnt="0"/>
      <dgm:spPr/>
    </dgm:pt>
    <dgm:pt modelId="{AE6BA8CF-C5F4-456D-AC7D-DD2FF229B17E}" type="pres">
      <dgm:prSet presAssocID="{2272E22D-0414-47B6-B861-2A354CA76915}" presName="accentRepeatNode" presStyleLbl="solidFgAcc1" presStyleIdx="2" presStyleCnt="6"/>
      <dgm:spPr/>
    </dgm:pt>
    <dgm:pt modelId="{0B4BA917-B8FA-4108-A2CE-DC4234EA5DBC}" type="pres">
      <dgm:prSet presAssocID="{10F0BCA8-E511-4366-A71A-BC7B3C73FA8B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4C3366-05B7-48AE-B501-ABCB8C46C92E}" type="pres">
      <dgm:prSet presAssocID="{10F0BCA8-E511-4366-A71A-BC7B3C73FA8B}" presName="accent_4" presStyleCnt="0"/>
      <dgm:spPr/>
    </dgm:pt>
    <dgm:pt modelId="{BED6E614-F0FC-4C19-98E3-4A2D72A8AF6E}" type="pres">
      <dgm:prSet presAssocID="{10F0BCA8-E511-4366-A71A-BC7B3C73FA8B}" presName="accentRepeatNode" presStyleLbl="solidFgAcc1" presStyleIdx="3" presStyleCnt="6"/>
      <dgm:spPr/>
    </dgm:pt>
    <dgm:pt modelId="{9429B1B0-9ADA-482C-8D71-94DCAC248293}" type="pres">
      <dgm:prSet presAssocID="{F893FA8B-B776-4162-A91B-B82610C26CE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2D8247-F382-452A-8D32-212B2A432E8F}" type="pres">
      <dgm:prSet presAssocID="{F893FA8B-B776-4162-A91B-B82610C26CE4}" presName="accent_5" presStyleCnt="0"/>
      <dgm:spPr/>
    </dgm:pt>
    <dgm:pt modelId="{532E6077-437B-4824-9137-6E8B7897CCAD}" type="pres">
      <dgm:prSet presAssocID="{F893FA8B-B776-4162-A91B-B82610C26CE4}" presName="accentRepeatNode" presStyleLbl="solidFgAcc1" presStyleIdx="4" presStyleCnt="6"/>
      <dgm:spPr/>
    </dgm:pt>
    <dgm:pt modelId="{5D258652-4E3B-4E1F-B2E2-09FCD546A71D}" type="pres">
      <dgm:prSet presAssocID="{35C7B276-D57D-4FF4-8F0C-B99055EA149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9175F9-94B0-4FAB-B576-39935A7159AB}" type="pres">
      <dgm:prSet presAssocID="{35C7B276-D57D-4FF4-8F0C-B99055EA1493}" presName="accent_6" presStyleCnt="0"/>
      <dgm:spPr/>
    </dgm:pt>
    <dgm:pt modelId="{2747CABD-D16B-4B1D-A96A-F7FC861BBE29}" type="pres">
      <dgm:prSet presAssocID="{35C7B276-D57D-4FF4-8F0C-B99055EA1493}" presName="accentRepeatNode" presStyleLbl="solidFgAcc1" presStyleIdx="5" presStyleCnt="6"/>
      <dgm:spPr/>
    </dgm:pt>
  </dgm:ptLst>
  <dgm:cxnLst>
    <dgm:cxn modelId="{CE007BEA-CF59-4AEA-AF84-72AE0C84D543}" srcId="{3E98D307-BFAA-4D97-9DC9-EE6AB3EA965A}" destId="{D8063049-7493-41D4-B1CC-A03AC1B1AFDC}" srcOrd="0" destOrd="0" parTransId="{E844E0A0-6934-4E22-8DB8-4AD9955F1EE3}" sibTransId="{FC0669D5-0C79-403E-9A37-22B82EF431F3}"/>
    <dgm:cxn modelId="{F20F65DF-02C1-4896-B1E4-329C8239E8B2}" type="presOf" srcId="{3E98D307-BFAA-4D97-9DC9-EE6AB3EA965A}" destId="{A24993A5-09A1-4606-8F8F-E2AF83CAF228}" srcOrd="0" destOrd="0" presId="urn:microsoft.com/office/officeart/2008/layout/VerticalCurvedList"/>
    <dgm:cxn modelId="{F76C4D90-E539-4A3A-98CC-75ED44D55C07}" srcId="{3E98D307-BFAA-4D97-9DC9-EE6AB3EA965A}" destId="{2272E22D-0414-47B6-B861-2A354CA76915}" srcOrd="2" destOrd="0" parTransId="{60A2EE8C-4525-4E19-A7C2-B2194FAE7747}" sibTransId="{3FFEB8F4-F76F-4A14-9E8D-6329C03DB0FD}"/>
    <dgm:cxn modelId="{A61D65A6-2413-4969-9945-642AACA94B18}" srcId="{3E98D307-BFAA-4D97-9DC9-EE6AB3EA965A}" destId="{10F0BCA8-E511-4366-A71A-BC7B3C73FA8B}" srcOrd="3" destOrd="0" parTransId="{0C0D6BF3-19E5-4D05-8512-B201896E9BFA}" sibTransId="{280894DA-21F6-4438-A26C-8425B6B388FB}"/>
    <dgm:cxn modelId="{5C4E58E5-FA8D-4650-9EB3-5D35B2FF0B9E}" type="presOf" srcId="{10F0BCA8-E511-4366-A71A-BC7B3C73FA8B}" destId="{0B4BA917-B8FA-4108-A2CE-DC4234EA5DBC}" srcOrd="0" destOrd="0" presId="urn:microsoft.com/office/officeart/2008/layout/VerticalCurvedList"/>
    <dgm:cxn modelId="{207194A5-D682-46B9-AF52-CE4AD2A92CC6}" srcId="{3E98D307-BFAA-4D97-9DC9-EE6AB3EA965A}" destId="{EDC471C4-26D6-4ABB-A2F2-0A4B2A2468B3}" srcOrd="1" destOrd="0" parTransId="{C21428C6-67F0-481A-9674-A8449B505BA5}" sibTransId="{F86B6B0B-3A18-4A98-AA8E-AD60E92A46FC}"/>
    <dgm:cxn modelId="{973E50BD-97BD-4F84-BA87-6FA6DCCE5B0B}" type="presOf" srcId="{F893FA8B-B776-4162-A91B-B82610C26CE4}" destId="{9429B1B0-9ADA-482C-8D71-94DCAC248293}" srcOrd="0" destOrd="0" presId="urn:microsoft.com/office/officeart/2008/layout/VerticalCurvedList"/>
    <dgm:cxn modelId="{494E8CDE-CDA5-4F69-A9DA-248335CED023}" type="presOf" srcId="{2272E22D-0414-47B6-B861-2A354CA76915}" destId="{39CD3B47-20F3-4C3B-9624-C79AE318C33E}" srcOrd="0" destOrd="0" presId="urn:microsoft.com/office/officeart/2008/layout/VerticalCurvedList"/>
    <dgm:cxn modelId="{F8BCBCD2-0DE5-4B08-B53E-80EBC99F500B}" srcId="{3E98D307-BFAA-4D97-9DC9-EE6AB3EA965A}" destId="{F893FA8B-B776-4162-A91B-B82610C26CE4}" srcOrd="4" destOrd="0" parTransId="{34B0437A-3CC7-4168-B0D6-2D396C807ABC}" sibTransId="{70460CDA-86E6-43F1-92F3-635305F86151}"/>
    <dgm:cxn modelId="{7DBB494F-C3AA-48DB-A152-8B9BDFE138E8}" type="presOf" srcId="{EDC471C4-26D6-4ABB-A2F2-0A4B2A2468B3}" destId="{7E4A3C0E-4364-4C20-890D-B0880188126E}" srcOrd="0" destOrd="0" presId="urn:microsoft.com/office/officeart/2008/layout/VerticalCurvedList"/>
    <dgm:cxn modelId="{DD34764D-590B-470F-AAEC-3E11B9FFA330}" type="presOf" srcId="{D8063049-7493-41D4-B1CC-A03AC1B1AFDC}" destId="{A3A1828A-5BAC-4CDF-857D-E63C7B7E8AB5}" srcOrd="0" destOrd="0" presId="urn:microsoft.com/office/officeart/2008/layout/VerticalCurvedList"/>
    <dgm:cxn modelId="{E97D67C7-F208-4766-A435-AACF245017E7}" srcId="{3E98D307-BFAA-4D97-9DC9-EE6AB3EA965A}" destId="{35C7B276-D57D-4FF4-8F0C-B99055EA1493}" srcOrd="5" destOrd="0" parTransId="{CF2AC14E-E4E2-4BED-9076-281CA7F4EEC5}" sibTransId="{DA374BE0-E313-4613-9F6C-6C2209C0AFB8}"/>
    <dgm:cxn modelId="{14F6BDA0-7948-4C2E-9EE1-95BD4C537E47}" type="presOf" srcId="{35C7B276-D57D-4FF4-8F0C-B99055EA1493}" destId="{5D258652-4E3B-4E1F-B2E2-09FCD546A71D}" srcOrd="0" destOrd="0" presId="urn:microsoft.com/office/officeart/2008/layout/VerticalCurvedList"/>
    <dgm:cxn modelId="{83993331-3674-48CE-9315-AB929CB848A6}" type="presOf" srcId="{FC0669D5-0C79-403E-9A37-22B82EF431F3}" destId="{6B3429D0-EC84-4559-A020-9958EE133556}" srcOrd="0" destOrd="0" presId="urn:microsoft.com/office/officeart/2008/layout/VerticalCurvedList"/>
    <dgm:cxn modelId="{3216D285-2A3B-4E53-A544-B8A20A69AEDB}" type="presParOf" srcId="{A24993A5-09A1-4606-8F8F-E2AF83CAF228}" destId="{4D7D7840-B450-40E7-A3DE-2C1D4D688B1D}" srcOrd="0" destOrd="0" presId="urn:microsoft.com/office/officeart/2008/layout/VerticalCurvedList"/>
    <dgm:cxn modelId="{2A455801-4DAC-4ADD-B75C-323D340E2CAC}" type="presParOf" srcId="{4D7D7840-B450-40E7-A3DE-2C1D4D688B1D}" destId="{E69E6944-C286-44AE-A654-37685EAD0437}" srcOrd="0" destOrd="0" presId="urn:microsoft.com/office/officeart/2008/layout/VerticalCurvedList"/>
    <dgm:cxn modelId="{41E9EDD4-440F-48C2-BA16-845610934BA8}" type="presParOf" srcId="{E69E6944-C286-44AE-A654-37685EAD0437}" destId="{7362187E-9D45-4835-854E-8A6DEC0AC8E4}" srcOrd="0" destOrd="0" presId="urn:microsoft.com/office/officeart/2008/layout/VerticalCurvedList"/>
    <dgm:cxn modelId="{3BD71325-2391-41E7-88F0-13D58AA15212}" type="presParOf" srcId="{E69E6944-C286-44AE-A654-37685EAD0437}" destId="{6B3429D0-EC84-4559-A020-9958EE133556}" srcOrd="1" destOrd="0" presId="urn:microsoft.com/office/officeart/2008/layout/VerticalCurvedList"/>
    <dgm:cxn modelId="{D741F566-7F71-44BC-B244-C12A3CA06320}" type="presParOf" srcId="{E69E6944-C286-44AE-A654-37685EAD0437}" destId="{E404C859-35E4-40BB-99F9-B59523889CC4}" srcOrd="2" destOrd="0" presId="urn:microsoft.com/office/officeart/2008/layout/VerticalCurvedList"/>
    <dgm:cxn modelId="{2E0B42D3-CA10-4018-AE35-B3464571B45C}" type="presParOf" srcId="{E69E6944-C286-44AE-A654-37685EAD0437}" destId="{2E7421C1-6512-4BD3-B933-9D412280161F}" srcOrd="3" destOrd="0" presId="urn:microsoft.com/office/officeart/2008/layout/VerticalCurvedList"/>
    <dgm:cxn modelId="{0488AAFF-527F-4157-A94A-65B324382F4F}" type="presParOf" srcId="{4D7D7840-B450-40E7-A3DE-2C1D4D688B1D}" destId="{A3A1828A-5BAC-4CDF-857D-E63C7B7E8AB5}" srcOrd="1" destOrd="0" presId="urn:microsoft.com/office/officeart/2008/layout/VerticalCurvedList"/>
    <dgm:cxn modelId="{308A1FC9-76D2-408F-BE38-15955BED186B}" type="presParOf" srcId="{4D7D7840-B450-40E7-A3DE-2C1D4D688B1D}" destId="{B4E001EC-086C-4453-A7B9-E80493939179}" srcOrd="2" destOrd="0" presId="urn:microsoft.com/office/officeart/2008/layout/VerticalCurvedList"/>
    <dgm:cxn modelId="{43492CC5-B8D5-4EA2-9DEE-204DDEBF1790}" type="presParOf" srcId="{B4E001EC-086C-4453-A7B9-E80493939179}" destId="{4E8CD58F-CE7C-470B-9F45-158ACC199ACB}" srcOrd="0" destOrd="0" presId="urn:microsoft.com/office/officeart/2008/layout/VerticalCurvedList"/>
    <dgm:cxn modelId="{F48DE1C9-40C0-4ECE-935B-D155427E7C8C}" type="presParOf" srcId="{4D7D7840-B450-40E7-A3DE-2C1D4D688B1D}" destId="{7E4A3C0E-4364-4C20-890D-B0880188126E}" srcOrd="3" destOrd="0" presId="urn:microsoft.com/office/officeart/2008/layout/VerticalCurvedList"/>
    <dgm:cxn modelId="{267E0F72-2B36-450D-95F4-385698A24B7B}" type="presParOf" srcId="{4D7D7840-B450-40E7-A3DE-2C1D4D688B1D}" destId="{781B1148-53F2-4412-91DD-FC1DD5AD0AA1}" srcOrd="4" destOrd="0" presId="urn:microsoft.com/office/officeart/2008/layout/VerticalCurvedList"/>
    <dgm:cxn modelId="{5197543F-D02E-4989-B151-31275C3BF947}" type="presParOf" srcId="{781B1148-53F2-4412-91DD-FC1DD5AD0AA1}" destId="{F13D12CB-5D22-4CE1-8F58-1B80E254213C}" srcOrd="0" destOrd="0" presId="urn:microsoft.com/office/officeart/2008/layout/VerticalCurvedList"/>
    <dgm:cxn modelId="{A4D28A05-4C06-48D0-9D7A-732B02FE5E03}" type="presParOf" srcId="{4D7D7840-B450-40E7-A3DE-2C1D4D688B1D}" destId="{39CD3B47-20F3-4C3B-9624-C79AE318C33E}" srcOrd="5" destOrd="0" presId="urn:microsoft.com/office/officeart/2008/layout/VerticalCurvedList"/>
    <dgm:cxn modelId="{EC21FF3E-33EE-4161-8F37-D3148984B7A2}" type="presParOf" srcId="{4D7D7840-B450-40E7-A3DE-2C1D4D688B1D}" destId="{4C7EC341-B192-47CD-9882-EE1F8C34CF3E}" srcOrd="6" destOrd="0" presId="urn:microsoft.com/office/officeart/2008/layout/VerticalCurvedList"/>
    <dgm:cxn modelId="{0FE0EFF6-4F6C-466E-B069-7CFD6C3EF1E6}" type="presParOf" srcId="{4C7EC341-B192-47CD-9882-EE1F8C34CF3E}" destId="{AE6BA8CF-C5F4-456D-AC7D-DD2FF229B17E}" srcOrd="0" destOrd="0" presId="urn:microsoft.com/office/officeart/2008/layout/VerticalCurvedList"/>
    <dgm:cxn modelId="{4FBBB3A3-EEA8-4798-A9AE-A5FD5B793CDA}" type="presParOf" srcId="{4D7D7840-B450-40E7-A3DE-2C1D4D688B1D}" destId="{0B4BA917-B8FA-4108-A2CE-DC4234EA5DBC}" srcOrd="7" destOrd="0" presId="urn:microsoft.com/office/officeart/2008/layout/VerticalCurvedList"/>
    <dgm:cxn modelId="{095260F2-731F-455D-A6F6-242493068FD6}" type="presParOf" srcId="{4D7D7840-B450-40E7-A3DE-2C1D4D688B1D}" destId="{A34C3366-05B7-48AE-B501-ABCB8C46C92E}" srcOrd="8" destOrd="0" presId="urn:microsoft.com/office/officeart/2008/layout/VerticalCurvedList"/>
    <dgm:cxn modelId="{8E900277-76E7-478A-9930-BDC10CCBB618}" type="presParOf" srcId="{A34C3366-05B7-48AE-B501-ABCB8C46C92E}" destId="{BED6E614-F0FC-4C19-98E3-4A2D72A8AF6E}" srcOrd="0" destOrd="0" presId="urn:microsoft.com/office/officeart/2008/layout/VerticalCurvedList"/>
    <dgm:cxn modelId="{4EAC8138-A684-4594-91A0-680CBAC4D40F}" type="presParOf" srcId="{4D7D7840-B450-40E7-A3DE-2C1D4D688B1D}" destId="{9429B1B0-9ADA-482C-8D71-94DCAC248293}" srcOrd="9" destOrd="0" presId="urn:microsoft.com/office/officeart/2008/layout/VerticalCurvedList"/>
    <dgm:cxn modelId="{4E44D4FD-21C0-45B8-A94E-CEC527BCC77E}" type="presParOf" srcId="{4D7D7840-B450-40E7-A3DE-2C1D4D688B1D}" destId="{E62D8247-F382-452A-8D32-212B2A432E8F}" srcOrd="10" destOrd="0" presId="urn:microsoft.com/office/officeart/2008/layout/VerticalCurvedList"/>
    <dgm:cxn modelId="{22D0F162-AD5F-4A1E-8BD7-33ED3395DB73}" type="presParOf" srcId="{E62D8247-F382-452A-8D32-212B2A432E8F}" destId="{532E6077-437B-4824-9137-6E8B7897CCAD}" srcOrd="0" destOrd="0" presId="urn:microsoft.com/office/officeart/2008/layout/VerticalCurvedList"/>
    <dgm:cxn modelId="{D191BF2E-A839-41CA-9D23-B9D10A098C96}" type="presParOf" srcId="{4D7D7840-B450-40E7-A3DE-2C1D4D688B1D}" destId="{5D258652-4E3B-4E1F-B2E2-09FCD546A71D}" srcOrd="11" destOrd="0" presId="urn:microsoft.com/office/officeart/2008/layout/VerticalCurvedList"/>
    <dgm:cxn modelId="{39E819CE-2EA1-43E9-86F2-A6877C95FCC7}" type="presParOf" srcId="{4D7D7840-B450-40E7-A3DE-2C1D4D688B1D}" destId="{1A9175F9-94B0-4FAB-B576-39935A7159AB}" srcOrd="12" destOrd="0" presId="urn:microsoft.com/office/officeart/2008/layout/VerticalCurvedList"/>
    <dgm:cxn modelId="{A16FE658-EAB9-4D3C-BF63-BC5465A69A1F}" type="presParOf" srcId="{1A9175F9-94B0-4FAB-B576-39935A7159AB}" destId="{2747CABD-D16B-4B1D-A96A-F7FC861BBE2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373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414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08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939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013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948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94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047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293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15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702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78812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cupstrzegom.pl/roznice-miedzy-uprawianiem-sportu-wyczynowo-a-amatorsko/" TargetMode="External"/><Relationship Id="rId7" Type="http://schemas.openxmlformats.org/officeDocument/2006/relationships/hyperlink" Target="https://wprawiamywruch.mdh.pl/kategoria-ortopedia/najczestsze-kontuzje-wsrod-sportowcow" TargetMode="External"/><Relationship Id="rId2" Type="http://schemas.openxmlformats.org/officeDocument/2006/relationships/hyperlink" Target="https://pointforsport.pl/jakie-sa-tendencje-rozwoju-sportu-amatorskiego-i-aktywnosci-rekreacyjnej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donet.pl/zdrowie,piec-najczestszych-kontuzji--ktore-moga-ci-sie-przytrafic--kiedy-uprawiasz-sport,artykul,1732578.html" TargetMode="External"/><Relationship Id="rId5" Type="http://schemas.openxmlformats.org/officeDocument/2006/relationships/hyperlink" Target="https://centrum.fizjoterapeuty.pl/fizjoterapia/fizjoterapia-sportowa/" TargetMode="External"/><Relationship Id="rId4" Type="http://schemas.openxmlformats.org/officeDocument/2006/relationships/hyperlink" Target="https://www.bardomed.pl/blog/porady-eksperta/urazy-sportowe-najczestsze-kontuzje-i-metody-leczenia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7.svg"/><Relationship Id="rId7" Type="http://schemas.openxmlformats.org/officeDocument/2006/relationships/diagramColors" Target="../diagrams/colors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E08D4B6A-8113-4DFB-B82E-B60CAC8E0A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9822E561-F97C-4CBB-A9A6-A6BF6317B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424E59-C207-4CD6-8833-3AE780C44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pPr lvl="0"/>
            <a:r>
              <a:rPr lang="pl-PL" sz="2400" dirty="0"/>
              <a:t>Zabiegi fizjoterapeutyczne w sporcie wyczynowym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B01B0E58-A5C8-4CDA-A2E0-35DF94E59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Po pierwsze fizjoterapia - 4 powody dlaczego warto - Fizjoterapia MobileMed">
            <a:extLst>
              <a:ext uri="{FF2B5EF4-FFF2-40B4-BE49-F238E27FC236}">
                <a16:creationId xmlns:a16="http://schemas.microsoft.com/office/drawing/2014/main" xmlns="" id="{273E6C26-EA8E-4EF3-9178-B3BBC9CFB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18" r="-1" b="-1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O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3923" y="155257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4764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xmlns="" id="{7B055CAA-2668-4929-8202-DBD35A78E8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38F88ED4-721F-4A25-9A68-66C57B1F8D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3A5A85F2-11BA-4322-9355-08C0DEC78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1A88A0CA-0BDB-4A19-A648-638BE196B2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a 2" descr="Deskorolka kontur">
            <a:extLst>
              <a:ext uri="{FF2B5EF4-FFF2-40B4-BE49-F238E27FC236}">
                <a16:creationId xmlns:a16="http://schemas.microsoft.com/office/drawing/2014/main" xmlns="" id="{2F2A589A-3B77-4212-AE4E-0666091AA0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1192" y="1862594"/>
            <a:ext cx="3194595" cy="319459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FE0CC8F-6F9A-4C9B-8CD3-A8FD136AD841}"/>
              </a:ext>
            </a:extLst>
          </p:cNvPr>
          <p:cNvSpPr txBox="1"/>
          <p:nvPr/>
        </p:nvSpPr>
        <p:spPr>
          <a:xfrm>
            <a:off x="4241830" y="1642648"/>
            <a:ext cx="701900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tap 3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dyskusja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oparciu o wasze prace przeprowadzimy dyskusję w której sprawdzimy co wynieśliście z prezentacji pokazanych w poprzednim etapie. 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Pozwoli wam to usystematyzować wiedzę. 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Będziecie mieli szansę zadać pytania i podzielić się swoją opinią. 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Zastanowimy się czym różni się sport wyczynowy od sportu amatorskiego.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8911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81">
            <a:extLst>
              <a:ext uri="{FF2B5EF4-FFF2-40B4-BE49-F238E27FC236}">
                <a16:creationId xmlns:a16="http://schemas.microsoft.com/office/drawing/2014/main" xmlns="" id="{7B055CAA-2668-4929-8202-DBD35A78E8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83">
            <a:extLst>
              <a:ext uri="{FF2B5EF4-FFF2-40B4-BE49-F238E27FC236}">
                <a16:creationId xmlns:a16="http://schemas.microsoft.com/office/drawing/2014/main" xmlns="" id="{38F88ED4-721F-4A25-9A68-66C57B1F8D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3A5A85F2-11BA-4322-9355-08C0DEC78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1A88A0CA-0BDB-4A19-A648-638BE196B2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a 2" descr="Trofeum z wypełnieniem pełnym">
            <a:extLst>
              <a:ext uri="{FF2B5EF4-FFF2-40B4-BE49-F238E27FC236}">
                <a16:creationId xmlns:a16="http://schemas.microsoft.com/office/drawing/2014/main" xmlns="" id="{0A3C9D8D-B5FD-4A8C-B767-1D2EC978EE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1192" y="1862594"/>
            <a:ext cx="3194595" cy="319459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FE0CC8F-6F9A-4C9B-8CD3-A8FD136AD841}"/>
              </a:ext>
            </a:extLst>
          </p:cNvPr>
          <p:cNvSpPr txBox="1"/>
          <p:nvPr/>
        </p:nvSpPr>
        <p:spPr>
          <a:xfrm>
            <a:off x="4149854" y="1642648"/>
            <a:ext cx="701900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Etap 4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ewaluacja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Podczas całego procesu pracy nad zadaniem będziecie obserwowani. 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Ocenię zarówno wasze zaangażowanie w prace nad prezentacją, jak i w dyskusję.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Oceniani będziecie według jasnych kryteriów – jednakowych dla wszytkich. </a:t>
            </a:r>
          </a:p>
        </p:txBody>
      </p:sp>
    </p:spTree>
    <p:extLst>
      <p:ext uri="{BB962C8B-B14F-4D97-AF65-F5344CB8AC3E}">
        <p14:creationId xmlns="" xmlns:p14="http://schemas.microsoft.com/office/powerpoint/2010/main" val="997852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xmlns="" id="{F92989FB-1024-49B7-BDF1-B3CE27D486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2987D6F4-EC95-4EF1-A8AD-4B70386CEE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F5F792DF-9D0A-4DB6-9A9E-7312F5A7E8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B86486F2-A5D3-46B6-AB6E-1EEA77166B1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259151158"/>
              </p:ext>
            </p:extLst>
          </p:nvPr>
        </p:nvGraphicFramePr>
        <p:xfrm>
          <a:off x="6698213" y="1199074"/>
          <a:ext cx="2542591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fika 2" descr="Stoper 75% z wypełnieniem pełnym">
            <a:extLst>
              <a:ext uri="{FF2B5EF4-FFF2-40B4-BE49-F238E27FC236}">
                <a16:creationId xmlns:a16="http://schemas.microsoft.com/office/drawing/2014/main" xmlns="" id="{4C46D956-715C-4330-9092-A3625E8D26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069801" y="1976437"/>
            <a:ext cx="2905125" cy="2905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0888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310270"/>
            <a:ext cx="7221687" cy="1188720"/>
          </a:xfrm>
        </p:spPr>
        <p:txBody>
          <a:bodyPr>
            <a:normAutofit/>
          </a:bodyPr>
          <a:lstStyle/>
          <a:p>
            <a:r>
              <a:rPr lang="pl-PL" sz="2500" dirty="0"/>
              <a:t>Wprowadzenie do zagadnienia WQ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FA558A53-B895-4B14-8280-CF6568534128}"/>
              </a:ext>
            </a:extLst>
          </p:cNvPr>
          <p:cNvSpPr/>
          <p:nvPr/>
        </p:nvSpPr>
        <p:spPr>
          <a:xfrm>
            <a:off x="2854888" y="2140021"/>
            <a:ext cx="6482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SPORT to zdrowie!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xmlns="" id="{2E85992C-D240-4AA3-9E69-1F72530E6670}"/>
              </a:ext>
            </a:extLst>
          </p:cNvPr>
          <p:cNvSpPr txBox="1">
            <a:spLocks/>
          </p:cNvSpPr>
          <p:nvPr/>
        </p:nvSpPr>
        <p:spPr>
          <a:xfrm>
            <a:off x="5418804" y="2587508"/>
            <a:ext cx="7221687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500" dirty="0"/>
              <a:t>czy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AC8976FD-63CB-422C-8511-3432FE11238F}"/>
              </a:ext>
            </a:extLst>
          </p:cNvPr>
          <p:cNvSpPr/>
          <p:nvPr/>
        </p:nvSpPr>
        <p:spPr>
          <a:xfrm>
            <a:off x="1619999" y="3932119"/>
            <a:ext cx="8952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5400" b="1" cap="none" spc="0" dirty="0">
                <a:ln/>
                <a:solidFill>
                  <a:schemeClr val="accent4"/>
                </a:solidFill>
                <a:effectLst/>
              </a:rPr>
              <a:t>Przez SPORT do kalectwa!</a:t>
            </a:r>
          </a:p>
        </p:txBody>
      </p:sp>
    </p:spTree>
    <p:extLst>
      <p:ext uri="{BB962C8B-B14F-4D97-AF65-F5344CB8AC3E}">
        <p14:creationId xmlns="" xmlns:p14="http://schemas.microsoft.com/office/powerpoint/2010/main" val="1879237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33" y="702156"/>
            <a:ext cx="3568661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Sport wyczynowy a amatorski</a:t>
            </a:r>
          </a:p>
        </p:txBody>
      </p:sp>
      <p:pic>
        <p:nvPicPr>
          <p:cNvPr id="11" name="Picture 10" descr="Zakręt na bieżni lekkoatletycznej na stadionie sportowym">
            <a:extLst>
              <a:ext uri="{FF2B5EF4-FFF2-40B4-BE49-F238E27FC236}">
                <a16:creationId xmlns:a16="http://schemas.microsoft.com/office/drawing/2014/main" xmlns="" id="{6C6699C9-D470-4AE0-BF5E-CB68534A5B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031" r="18602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33C0B27-3669-47A5-AA2E-2D9FEB1EA772}"/>
              </a:ext>
            </a:extLst>
          </p:cNvPr>
          <p:cNvSpPr txBox="1"/>
          <p:nvPr/>
        </p:nvSpPr>
        <p:spPr>
          <a:xfrm>
            <a:off x="8013433" y="2340864"/>
            <a:ext cx="3568661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Sport amatorski i rekreacyjny różni się od wyczynowego kilkoma zasadniczymi elementami. Przede wszystkim sport amatorski ma cechy masowości – jest dostępny i polecany każdemu, stanowi także czynną formę wypoczynku, jest uprawiany dla przyjemności czy też rozrywki. </a:t>
            </a:r>
            <a:endParaRPr lang="pl-PL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odróżnieniu od sportu wyczynowego czy zawodowego, sport amatorski w większości nie przejawia typowej rywalizacji oraz nie jest podejmowany w celach osiągania wyników sportowych.</a:t>
            </a:r>
          </a:p>
        </p:txBody>
      </p:sp>
    </p:spTree>
    <p:extLst>
      <p:ext uri="{BB962C8B-B14F-4D97-AF65-F5344CB8AC3E}">
        <p14:creationId xmlns="" xmlns:p14="http://schemas.microsoft.com/office/powerpoint/2010/main" val="55564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0553" y="-91441"/>
            <a:ext cx="3568661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2600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Kontuzje</a:t>
            </a:r>
            <a:endParaRPr lang="en-US" sz="2600" b="0" kern="1200" cap="al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Urazy sportowe - skręcenie stawu skokowego">
            <a:extLst>
              <a:ext uri="{FF2B5EF4-FFF2-40B4-BE49-F238E27FC236}">
                <a16:creationId xmlns:a16="http://schemas.microsoft.com/office/drawing/2014/main" xmlns="" id="{FB914FAE-2AE8-46D1-9B83-A3115D551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20" r="17763" b="1"/>
          <a:stretch/>
        </p:blipFill>
        <p:spPr bwMode="auto">
          <a:xfrm>
            <a:off x="20" y="10"/>
            <a:ext cx="7537685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33C0B27-3669-47A5-AA2E-2D9FEB1EA772}"/>
              </a:ext>
            </a:extLst>
          </p:cNvPr>
          <p:cNvSpPr txBox="1"/>
          <p:nvPr/>
        </p:nvSpPr>
        <p:spPr>
          <a:xfrm>
            <a:off x="7984719" y="1313252"/>
            <a:ext cx="3568661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Ruch przynosi nam wiele korzyści, ale może także spowodować uraz mięśnia, stawu lub ścięgna. Czasem wynika on z naszych błędów, a czasem jest po prostu efektem wypadku. 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pl-PL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Kontuzje w sporcie mają dwa oblicza: stan przewlekły lub ostry. Pierwszy z nich oznacza, że uraz powstawał stopniowo, „pracowaliśmy” na niego od jakiegoś czasu. 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Urazy ostre z kolei to takie, które pojawiają się nagle, np. krzywo postawiliśmy nogę i poczuliśmy ostry ból w kostce albo bezpośrednio po upadku na nartach bardzo boli nas kolano. Najczęściej zdarzają się: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Skręcenia stawów.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Naciągnięcia i naderwania mięśni.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Zerwanie ścięgien lub wiązadeł. 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380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33" y="702156"/>
            <a:ext cx="3568661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ROLA Fizjoterapeuty w sporcie</a:t>
            </a:r>
          </a:p>
        </p:txBody>
      </p:sp>
      <p:pic>
        <p:nvPicPr>
          <p:cNvPr id="6148" name="Picture 4" descr="Rodzaje masażu stosowane w fizjoterapii i sporcie - przegląd - BardoMed">
            <a:extLst>
              <a:ext uri="{FF2B5EF4-FFF2-40B4-BE49-F238E27FC236}">
                <a16:creationId xmlns:a16="http://schemas.microsoft.com/office/drawing/2014/main" xmlns="" id="{A877A336-769F-454E-B621-25705B0713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92" r="10341" b="-1"/>
          <a:stretch/>
        </p:blipFill>
        <p:spPr bwMode="auto">
          <a:xfrm>
            <a:off x="20" y="10"/>
            <a:ext cx="7537685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533C0B27-3669-47A5-AA2E-2D9FEB1EA772}"/>
              </a:ext>
            </a:extLst>
          </p:cNvPr>
          <p:cNvSpPr txBox="1"/>
          <p:nvPr/>
        </p:nvSpPr>
        <p:spPr>
          <a:xfrm>
            <a:off x="8013433" y="2340864"/>
            <a:ext cx="3568661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pl-PL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Najtrudniejsze, a zarazem najważniejsze wyzwania dla zespołu treningowego, w tym zawodnika i fizjoterapeuty są czynności zapobiegające urazom. Mówiąc o wspomaganiu treningu i optymalizacji osiągnięć sportowych mamy na uwadze wykrywanie niekorzystnych adaptacji posturalnych, które mogą sprzyjać rozwojowi kontuzji, zarówno ostrych jak i przewlekłych.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pl-PL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Terapia manualna i masaż jest moim zdaniem najskuteczniejszą formą regeneracji układu ruchu i uwalnianiu restrykcji ruchowych pojawiających się w wyniku regularnego treningu.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pl-PL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Reasumując, zawodnik startujący w zawodach najwyższej rangi czerpie wiele korzyści ze współpracy z fizjoterapeutą. Nie tylko w walce z kontuzją, ale też osiąganiu lepszych wyników sportowych. Fizjoterapia sportowa ma więc duże znaczenie w walce o najwyższe pozycje, gdzie liczy się każdy detal.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8486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2"/>
              </a:rPr>
              <a:t>https://pointforsport.pl/jakie-sa-tendencje-rozwoju-sportu-amatorskiego-i-aktywnosci-rekreacyjnej/</a:t>
            </a: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3"/>
              </a:rPr>
              <a:t>https://www.worldcupstrzegom.pl/roznice-miedzy-uprawianiem-sportu-wyczynowo-a-amatorsko/</a:t>
            </a:r>
            <a:r>
              <a:rPr lang="pl-PL" dirty="0"/>
              <a:t>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>
                <a:hlinkClick r:id="rId4"/>
              </a:rPr>
              <a:t>https://www.bardomed.pl/blog/porady-eksperta/urazy-sportowe-najczestsze-kontuzje-i-metody-leczenia</a:t>
            </a:r>
            <a:r>
              <a:rPr lang="pl-PL" dirty="0" smtClean="0">
                <a:hlinkClick r:id="rId4"/>
              </a:rPr>
              <a:t>/</a:t>
            </a:r>
            <a:endParaRPr lang="pl-PL" dirty="0" smtClean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 smtClean="0">
                <a:hlinkClick r:id="rId5"/>
              </a:rPr>
              <a:t>https://centrum.fizjoterapeuty.pl/fizjoterapia/fizjoterapia-sportowa/</a:t>
            </a:r>
            <a:endParaRPr lang="pl-PL" dirty="0" smtClean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dirty="0" smtClean="0">
                <a:hlinkClick r:id="rId6"/>
              </a:rPr>
              <a:t>https://www.medonet.pl/zdrowie,piec-najczestszych-kontuzji--ktore-moga-ci-sie-przytrafic--kiedy-uprawiasz-sport,artykul,1732578.html</a:t>
            </a:r>
            <a:endParaRPr lang="pl-PL" dirty="0" smtClean="0"/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mtClean="0">
                <a:hlinkClick r:id="rId7"/>
              </a:rPr>
              <a:t>https://wprawiamywruch.mdh.pl/kategoria-ortopedia/najczestsze-kontuzje-wsrod-sportowcow</a:t>
            </a:r>
            <a:endParaRPr lang="pl-PL" smtClean="0"/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l-PL" dirty="0"/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12880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0F1D215-442E-4E51-9BDD-BA5ABEB51F16}"/>
              </a:ext>
            </a:extLst>
          </p:cNvPr>
          <p:cNvSpPr txBox="1"/>
          <p:nvPr/>
        </p:nvSpPr>
        <p:spPr>
          <a:xfrm>
            <a:off x="365760" y="13197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Zawartość merytoryczna pracy</a:t>
            </a:r>
            <a:endParaRPr 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81F77632-3618-4CDE-8F31-9052080A860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134969992"/>
              </p:ext>
            </p:extLst>
          </p:nvPr>
        </p:nvGraphicFramePr>
        <p:xfrm>
          <a:off x="3413760" y="1401690"/>
          <a:ext cx="8128000" cy="155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34FB7130-2A3C-44E0-BBD1-7ED35CE10E42}"/>
              </a:ext>
            </a:extLst>
          </p:cNvPr>
          <p:cNvSpPr txBox="1"/>
          <p:nvPr/>
        </p:nvSpPr>
        <p:spPr>
          <a:xfrm>
            <a:off x="365760" y="37743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Prezentacja pracy</a:t>
            </a:r>
            <a:endParaRPr lang="pl-PL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F1E8DC15-7F4C-4487-AFE0-3FD4EA66687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664848762"/>
              </p:ext>
            </p:extLst>
          </p:nvPr>
        </p:nvGraphicFramePr>
        <p:xfrm>
          <a:off x="3413760" y="3856335"/>
          <a:ext cx="8128000" cy="155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17403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50F1D215-442E-4E51-9BDD-BA5ABEB51F16}"/>
              </a:ext>
            </a:extLst>
          </p:cNvPr>
          <p:cNvSpPr txBox="1"/>
          <p:nvPr/>
        </p:nvSpPr>
        <p:spPr>
          <a:xfrm>
            <a:off x="365760" y="13197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Wrażenia estetyczne</a:t>
            </a:r>
            <a:endParaRPr 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81F77632-3618-4CDE-8F31-9052080A860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684266615"/>
              </p:ext>
            </p:extLst>
          </p:nvPr>
        </p:nvGraphicFramePr>
        <p:xfrm>
          <a:off x="3413760" y="1401690"/>
          <a:ext cx="8128000" cy="2027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34FB7130-2A3C-44E0-BBD1-7ED35CE10E42}"/>
              </a:ext>
            </a:extLst>
          </p:cNvPr>
          <p:cNvSpPr txBox="1"/>
          <p:nvPr/>
        </p:nvSpPr>
        <p:spPr>
          <a:xfrm>
            <a:off x="365760" y="37743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Praca w grupie</a:t>
            </a:r>
            <a:endParaRPr lang="pl-PL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F1E8DC15-7F4C-4487-AFE0-3FD4EA66687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252968764"/>
              </p:ext>
            </p:extLst>
          </p:nvPr>
        </p:nvGraphicFramePr>
        <p:xfrm>
          <a:off x="3413760" y="3856335"/>
          <a:ext cx="8128000" cy="168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276175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386415"/>
          </a:xfrm>
        </p:spPr>
        <p:txBody>
          <a:bodyPr>
            <a:normAutofit fontScale="90000"/>
          </a:bodyPr>
          <a:lstStyle/>
          <a:p>
            <a:r>
              <a:rPr lang="pl-PL" dirty="0"/>
              <a:t>Wprowadzenie – informacje dla nauczyciela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</a:t>
            </a:r>
            <a:r>
              <a:rPr lang="pl-PL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</a:t>
            </a: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przeznaczony dla uczniów szkół zawodowych z zaburzeniami słuchu. Jego celem jest zapoznanie uczniów z nowoczesnymi zabiegami fizjoterapeutycznymi na przykładzie sportu wyczynowego. Ten rodzaj zabiegów został wybrany z uwagi na szerokie spektrum urazów oraz wykorzystywane do ich usuwania najnowocześniejsze techniki.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będą pracowali w grupach, każda z nich przygotuje prezentację multimedialną.</a:t>
            </a:r>
          </a:p>
          <a:p>
            <a:pPr marL="0" indent="0"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Dzięki realizacji WQ uczniowie: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Dowiedzą się jaka wygląda praca fizjoterapeuty sportowego.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Poznają podstawy pracy przy różnych kontuzjach.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Zapoznają się z najnowszymi technikami pracy fizjoterapeuty. 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Poznają ryzyko związane z uprawianiem sportu wyczynowego. 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Będą mieli okazję przećwiczyć techniki prezentacji i wystąpień publicznych. </a:t>
            </a:r>
          </a:p>
          <a:p>
            <a:pPr marL="0" indent="0">
              <a:buNone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będą pracowali zarówno samodzielnie (zbierając informacje) jak i w grupach (tworząc prezentację). Dzięki czemu będą mogli przećwiczyć prace grupową oraz indywidualną. 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072895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xmlns="" id="{8D2B4922-7602-46A0-9EEB-1F737C65FE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pl-PL"/>
              <a:t>EWALUACJA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970450C2-785F-4B9A-ADCF-A3081A1CF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6616FE08-2FA4-454F-8805-C2B340EE8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AD6FD8DB-BEB0-487A-910E-E4D3E89D73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E7F0B04F-9887-478F-B1F0-5B28D467D1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a 3" descr="Podium kontur">
            <a:extLst>
              <a:ext uri="{FF2B5EF4-FFF2-40B4-BE49-F238E27FC236}">
                <a16:creationId xmlns:a16="http://schemas.microsoft.com/office/drawing/2014/main" xmlns="" id="{66C12412-E496-4305-9159-3865AAF78C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6650" y="2682603"/>
            <a:ext cx="3061163" cy="3061163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74A04B68-57E9-4FCE-B704-596A0C78503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485027839"/>
              </p:ext>
            </p:extLst>
          </p:nvPr>
        </p:nvGraphicFramePr>
        <p:xfrm>
          <a:off x="4505326" y="2180496"/>
          <a:ext cx="6755510" cy="4045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7603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8D2B4922-7602-46A0-9EEB-1F737C65FE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pl-PL" dirty="0"/>
              <a:t>Wnioski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970450C2-785F-4B9A-ADCF-A3081A1CF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6616FE08-2FA4-454F-8805-C2B340EE8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AD6FD8DB-BEB0-487A-910E-E4D3E89D73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E7F0B04F-9887-478F-B1F0-5B28D467D1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elvismed – fizjoterapia uroginekologiczna w Trójmieście">
            <a:extLst>
              <a:ext uri="{FF2B5EF4-FFF2-40B4-BE49-F238E27FC236}">
                <a16:creationId xmlns:a16="http://schemas.microsoft.com/office/drawing/2014/main" xmlns="" id="{515B538C-1558-4486-AD5D-F505199F8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650" y="2667143"/>
            <a:ext cx="3061163" cy="3092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6" y="2180496"/>
            <a:ext cx="6755510" cy="404568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Poszerzyliście swoją wiedzę na temat technik fizjoterapeutycznych.</a:t>
            </a:r>
          </a:p>
          <a:p>
            <a:pPr marL="34290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Poszerzyliście swoją wiedzę na temat kontuzji w różnych sportach.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w ciekawy sposób utrwalić Waszą wiedzę z obsługi pakietu Office. 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planowania i organizacji własnej pracy.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Mieliście okazję wykorzystać zdobytą wiedzę podczas dyskusji.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Uczyliście się współpracy w grupie i pracy samodzielnej.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Nauczyliście się wykorzystywać Internet jako źródło informacji. 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Mogliście zapoznać się z zawodem, który być może będziecie chcieli uprawiać.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pl-PL" sz="1600" dirty="0"/>
          </a:p>
        </p:txBody>
      </p:sp>
    </p:spTree>
    <p:extLst>
      <p:ext uri="{BB962C8B-B14F-4D97-AF65-F5344CB8AC3E}">
        <p14:creationId xmlns="" xmlns:p14="http://schemas.microsoft.com/office/powerpoint/2010/main" val="16380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Sugerowany czas na realizacje WQ: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Uczniowie nad realizacją procesu będą pracowali 10 godzin lekcyjnych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ryteria oceny: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Ocenie podlegać będzie stopień wyczerpania tematu, należy przygotować i ukierunkować uczniów na odpowiednią wiedzę, która zapewni maksymalną ocenę (5). Przekroczenie tego poziomu – ocena 6. 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Ewaluacja: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pomoże uczniom przeanalizować treści wspólnie z nimi, aż do momentu ich zrozumienia przez uczniów. Będzie służyć im pomocą, radą, wyjaśnieniami, a nie gotowymi rozwiązaniami. Taka metoda będzie dobrą formą wdrażania do samodzielnego działania i twórczego myślenia.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21582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088571"/>
            <a:ext cx="11029615" cy="488677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Podział na grupy może być dokonany według różnych kryteriów, np. ze względu na możliwości poznawcze uczniów, ich umiejętności, zainteresowania, tak aby „równo” rozłożyć siły w poszczególnych grupach.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może pomagać uczniom, gdy pracują w grupach zadając im pytania naprowadzające. Należy pamiętać, że uczą się oni nowego sposobu pracy (procesu). 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 powinien podawać uczniom konkretne informacje dotyczące oceny ich osiągnięć, zarówno w czasie pracy grupowej, jak i przy podsumowaniu wyników.  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Czas na realizację projektu powinien być dostosowany do możliwości uczniów. Nie jest z góry narzucony. Podane ramy czasowe poszczególnych etapów procesu należy traktować orientacyjnie. Nie należy jednak zapominać, że presja czasu jest jednym z elementów pracy w grupie i obecność tego czynnika należy wprowadzać w sposób kontrolowany. </a:t>
            </a:r>
          </a:p>
        </p:txBody>
      </p:sp>
    </p:spTree>
    <p:extLst>
      <p:ext uri="{BB962C8B-B14F-4D97-AF65-F5344CB8AC3E}">
        <p14:creationId xmlns="" xmlns:p14="http://schemas.microsoft.com/office/powerpoint/2010/main" val="131981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F01737-518B-4FF8-9E90-5C43C3F3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33" y="702156"/>
            <a:ext cx="3568661" cy="1188720"/>
          </a:xfrm>
        </p:spPr>
        <p:txBody>
          <a:bodyPr>
            <a:normAutofit/>
          </a:bodyPr>
          <a:lstStyle/>
          <a:p>
            <a:r>
              <a:rPr lang="pl-PL"/>
              <a:t>ZADANIE</a:t>
            </a:r>
          </a:p>
        </p:txBody>
      </p:sp>
      <p:pic>
        <p:nvPicPr>
          <p:cNvPr id="2050" name="Picture 2" descr="Kursy zawodowe – Pracownia masażu">
            <a:extLst>
              <a:ext uri="{FF2B5EF4-FFF2-40B4-BE49-F238E27FC236}">
                <a16:creationId xmlns:a16="http://schemas.microsoft.com/office/drawing/2014/main" xmlns="" id="{1B417BD1-C9C6-4DA6-A835-CA36C39C6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96" r="-1" b="3720"/>
          <a:stretch/>
        </p:blipFill>
        <p:spPr bwMode="auto">
          <a:xfrm>
            <a:off x="20" y="10"/>
            <a:ext cx="7537685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433" y="2340864"/>
            <a:ext cx="3568661" cy="363448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Podzielicie się na 4 grupy. Każda z nich wcieli się w pracowników gabinetu fizjoterapeutycznego. Trenerzy 4 dyscyplin szukają nowego fizjoterapeuty.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Przygotujecie prezentacje, które przekonają ich że znacie się na pracy z kontuzjami jakie mogą przydarzyć się sportowcom uprawiającym te dyscypliny. </a:t>
            </a:r>
          </a:p>
        </p:txBody>
      </p:sp>
    </p:spTree>
    <p:extLst>
      <p:ext uri="{BB962C8B-B14F-4D97-AF65-F5344CB8AC3E}">
        <p14:creationId xmlns="" xmlns:p14="http://schemas.microsoft.com/office/powerpoint/2010/main" val="429356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B2A156CE-8696-4D8D-84F7-D82FE26A17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622054"/>
            <a:ext cx="4576634" cy="4235946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934D16A7-D145-4F4D-85FA-0AA36225E2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30516" cy="25577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a 12" descr="Piłka nożna z wypełnieniem pełnym">
            <a:extLst>
              <a:ext uri="{FF2B5EF4-FFF2-40B4-BE49-F238E27FC236}">
                <a16:creationId xmlns:a16="http://schemas.microsoft.com/office/drawing/2014/main" xmlns="" id="{B28E611D-2A2F-49B2-AAEA-6F7F3ABBC9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8099" y="160867"/>
            <a:ext cx="2234317" cy="2234317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43E53837-D873-49C2-8EAD-41EE70573B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6398" y="-2862"/>
            <a:ext cx="3755834" cy="255775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01" y="2104855"/>
            <a:ext cx="4329145" cy="4390775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Dyscypliny sportu, którymi zajmują się wasi klienci to:</a:t>
            </a:r>
          </a:p>
          <a:p>
            <a:pPr>
              <a:spcAft>
                <a:spcPts val="800"/>
              </a:spcAft>
            </a:pPr>
            <a:r>
              <a:rPr lang="pl-PL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Piłka nożna</a:t>
            </a:r>
          </a:p>
          <a:p>
            <a:pPr>
              <a:spcAft>
                <a:spcPts val="800"/>
              </a:spcAft>
            </a:pPr>
            <a:r>
              <a:rPr lang="pl-PL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Kolarstwo</a:t>
            </a:r>
          </a:p>
          <a:p>
            <a:pPr>
              <a:spcAft>
                <a:spcPts val="800"/>
              </a:spcAft>
            </a:pPr>
            <a:r>
              <a:rPr lang="pl-PL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Gimnastyka wyczynowa</a:t>
            </a:r>
          </a:p>
          <a:p>
            <a:pPr>
              <a:spcAft>
                <a:spcPts val="800"/>
              </a:spcAft>
            </a:pPr>
            <a:r>
              <a:rPr lang="pl-PL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Lekka atletyka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D6623120-73A4-492C-AD14-18F6861C8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6399" y="2646323"/>
            <a:ext cx="3747850" cy="42116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51CE2E04-09D7-4BCE-BED1-CF620E068D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0516" y="-460"/>
            <a:ext cx="100584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a 10" descr="Płotek z wypełnieniem pełnym">
            <a:extLst>
              <a:ext uri="{FF2B5EF4-FFF2-40B4-BE49-F238E27FC236}">
                <a16:creationId xmlns:a16="http://schemas.microsoft.com/office/drawing/2014/main" xmlns="" id="{9ECD790C-D597-4CCD-ADE9-5C672C582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69649" y="158018"/>
            <a:ext cx="2237166" cy="2237166"/>
          </a:xfrm>
          <a:prstGeom prst="rect">
            <a:avLst/>
          </a:prstGeom>
        </p:spPr>
      </p:pic>
      <p:pic>
        <p:nvPicPr>
          <p:cNvPr id="9" name="Grafika 8" descr="Gimnastyczka: ćwiczenia z pierścieniami z wypełnieniem pełnym">
            <a:extLst>
              <a:ext uri="{FF2B5EF4-FFF2-40B4-BE49-F238E27FC236}">
                <a16:creationId xmlns:a16="http://schemas.microsoft.com/office/drawing/2014/main" xmlns="" id="{5D82B148-EFCA-4649-8F95-D675DB7413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85252" y="3053014"/>
            <a:ext cx="3405961" cy="3405961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145F1F0E-2898-45F7-8F5D-2AAF63F79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57531" y="0"/>
            <a:ext cx="107298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DB2E5E2E-7396-4F2F-867D-6E19924828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40" y="2560620"/>
            <a:ext cx="8464969" cy="8570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6DF53C91-B94B-43A7-A118-F05F456CE0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64830" y="0"/>
            <a:ext cx="37478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a 6" descr="Kolarstwo z wypełnieniem pełnym">
            <a:extLst>
              <a:ext uri="{FF2B5EF4-FFF2-40B4-BE49-F238E27FC236}">
                <a16:creationId xmlns:a16="http://schemas.microsoft.com/office/drawing/2014/main" xmlns="" id="{A6C9DCF3-207E-45EF-8BF2-96C190A338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618982" y="1721870"/>
            <a:ext cx="3411412" cy="3411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6854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xmlns="" id="{7B055CAA-2668-4929-8202-DBD35A78E8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38F88ED4-721F-4A25-9A68-66C57B1F8D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3A5A85F2-11BA-4322-9355-08C0DEC78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1A88A0CA-0BDB-4A19-A648-638BE196B2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fika 6" descr="Wykładowca z wypełnieniem pełnym">
            <a:extLst>
              <a:ext uri="{FF2B5EF4-FFF2-40B4-BE49-F238E27FC236}">
                <a16:creationId xmlns:a16="http://schemas.microsoft.com/office/drawing/2014/main" xmlns="" id="{246CDCE1-76DD-4470-8918-3752C57D5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1192" y="1862594"/>
            <a:ext cx="3194595" cy="3194595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36EBC3-D4D5-4A89-9B48-F7A4500A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30" y="843915"/>
            <a:ext cx="7019005" cy="5426710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swoich prezentacjach musicie przedstawić: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Najczęściej zdarzające się kontuzje w danej dyscyplinie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Zabiegi leczenia tychże kontuzji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Zabiegi minimalizujące wystąpienie kontuzji</a:t>
            </a:r>
          </a:p>
          <a:p>
            <a:pPr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 sportowca tej dyscypliny (optymalne wymiary ciała, wiek, itp.)</a:t>
            </a:r>
          </a:p>
          <a:p>
            <a:pPr>
              <a:spcAft>
                <a:spcPts val="80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Pamiętajcie, że wasze prace zaprezentujecie na forum klasy. Koledzy będą wam zadawali pytania a wy będziecie mieli okazje wykazać się zdobytą wiedzą.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Wspólnie zastanowimy się czy sport wyczynowy jest niebezpieczny dla zdrowia i czym różni się od sportu amatorskiego. </a:t>
            </a:r>
          </a:p>
        </p:txBody>
      </p:sp>
    </p:spTree>
    <p:extLst>
      <p:ext uri="{BB962C8B-B14F-4D97-AF65-F5344CB8AC3E}">
        <p14:creationId xmlns="" xmlns:p14="http://schemas.microsoft.com/office/powerpoint/2010/main" val="96450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xmlns="" id="{7B055CAA-2668-4929-8202-DBD35A78E8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80F36C62-E257-44E3-9C1C-F681F9A3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702156"/>
            <a:ext cx="7368978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 err="1"/>
              <a:t>proces</a:t>
            </a:r>
            <a:endParaRPr lang="en-US" sz="2800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38F88ED4-721F-4A25-9A68-66C57B1F8D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3A5A85F2-11BA-4322-9355-08C0DEC78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1A88A0CA-0BDB-4A19-A648-638BE196B2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a 2" descr="Koszykówka z wypełnieniem pełnym">
            <a:extLst>
              <a:ext uri="{FF2B5EF4-FFF2-40B4-BE49-F238E27FC236}">
                <a16:creationId xmlns:a16="http://schemas.microsoft.com/office/drawing/2014/main" xmlns="" id="{C6A8CC5E-F72A-4D16-9820-FB3419FBCA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1192" y="1862594"/>
            <a:ext cx="3194595" cy="319459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FE0CC8F-6F9A-4C9B-8CD3-A8FD136AD841}"/>
              </a:ext>
            </a:extLst>
          </p:cNvPr>
          <p:cNvSpPr txBox="1"/>
          <p:nvPr/>
        </p:nvSpPr>
        <p:spPr>
          <a:xfrm>
            <a:off x="4241829" y="2340864"/>
            <a:ext cx="701900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Etap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wprowadzenie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zadania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oparciu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moje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wprowadzenie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tematu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oraz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dostępne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informacje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zapoznajcie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się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tematyką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tego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WQ 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Chętnie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pomogę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wskazując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źródła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informacji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niezbędnych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opracowania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prezentacji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Pamiętajcie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swojej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pracy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przekażcie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własne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przemyślenia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ale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oparte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dające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się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wskazać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źródła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Zadawjcie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pytania – pomogą wam one zaplanować pracę w kolejnych etapach realizacji zadania.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113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77">
            <a:extLst>
              <a:ext uri="{FF2B5EF4-FFF2-40B4-BE49-F238E27FC236}">
                <a16:creationId xmlns:a16="http://schemas.microsoft.com/office/drawing/2014/main" xmlns="" id="{7B055CAA-2668-4929-8202-DBD35A78E8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79">
            <a:extLst>
              <a:ext uri="{FF2B5EF4-FFF2-40B4-BE49-F238E27FC236}">
                <a16:creationId xmlns:a16="http://schemas.microsoft.com/office/drawing/2014/main" xmlns="" id="{38F88ED4-721F-4A25-9A68-66C57B1F8D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81">
            <a:extLst>
              <a:ext uri="{FF2B5EF4-FFF2-40B4-BE49-F238E27FC236}">
                <a16:creationId xmlns:a16="http://schemas.microsoft.com/office/drawing/2014/main" xmlns="" id="{3A5A85F2-11BA-4322-9355-08C0DEC78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2" name="Rectangle 83">
            <a:extLst>
              <a:ext uri="{FF2B5EF4-FFF2-40B4-BE49-F238E27FC236}">
                <a16:creationId xmlns:a16="http://schemas.microsoft.com/office/drawing/2014/main" xmlns="" id="{1A88A0CA-0BDB-4A19-A648-638BE196B2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Grafika 2" descr="Badminton z wypełnieniem pełnym">
            <a:extLst>
              <a:ext uri="{FF2B5EF4-FFF2-40B4-BE49-F238E27FC236}">
                <a16:creationId xmlns:a16="http://schemas.microsoft.com/office/drawing/2014/main" xmlns="" id="{3FF87995-495C-4263-B59D-305B9F8DFE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1192" y="1862594"/>
            <a:ext cx="3194595" cy="319459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FE0CC8F-6F9A-4C9B-8CD3-A8FD136AD841}"/>
              </a:ext>
            </a:extLst>
          </p:cNvPr>
          <p:cNvSpPr txBox="1"/>
          <p:nvPr/>
        </p:nvSpPr>
        <p:spPr>
          <a:xfrm>
            <a:off x="4241830" y="1886077"/>
            <a:ext cx="701900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Etap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praca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prezentacjami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Podzielicie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się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 4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grupy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Każda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nich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opracuje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jeden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temat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285750" lvl="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każdą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grupą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omówię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przydzielony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temat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pomogę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zaplanowaniu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pracy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Zweryfikuję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wasze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wstępne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pomysły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285750" lvl="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Pamiętajcie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że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wasze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zostaną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zaprezentowane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forum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klasy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będą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punktem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wyjścia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późniejszej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dyskusji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285750" lvl="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Najpierw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zbierzcie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informacje.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Następnie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zastanówcie się jak zaprezentować je atrakcyjnie.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koniec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ustalcie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jak atrakcyjnie zaprezentować ją klasie.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Pamiętajcie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oceniana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będzie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zarówno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wartość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informacyjna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jak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estetyczna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pracy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54868943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RegularSeed_2SEEDS">
      <a:dk1>
        <a:srgbClr val="000000"/>
      </a:dk1>
      <a:lt1>
        <a:srgbClr val="FFFFFF"/>
      </a:lt1>
      <a:dk2>
        <a:srgbClr val="41242F"/>
      </a:dk2>
      <a:lt2>
        <a:srgbClr val="E8E4E2"/>
      </a:lt2>
      <a:accent1>
        <a:srgbClr val="3B92B1"/>
      </a:accent1>
      <a:accent2>
        <a:srgbClr val="46B3A3"/>
      </a:accent2>
      <a:accent3>
        <a:srgbClr val="4D73C3"/>
      </a:accent3>
      <a:accent4>
        <a:srgbClr val="B13B54"/>
      </a:accent4>
      <a:accent5>
        <a:srgbClr val="C3654D"/>
      </a:accent5>
      <a:accent6>
        <a:srgbClr val="B1843B"/>
      </a:accent6>
      <a:hlink>
        <a:srgbClr val="BF613F"/>
      </a:hlink>
      <a:folHlink>
        <a:srgbClr val="7F7F7F"/>
      </a:folHlink>
    </a:clrScheme>
    <a:fontScheme name="Dividend">
      <a:majorFont>
        <a:latin typeface="Avenir Next LT Pro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1446</Words>
  <Application>Microsoft Office PowerPoint</Application>
  <PresentationFormat>Niestandardowy</PresentationFormat>
  <Paragraphs>146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DividendVTI</vt:lpstr>
      <vt:lpstr>Zabiegi fizjoterapeutyczne w sporcie wyczynowym</vt:lpstr>
      <vt:lpstr>Wprowadzenie – informacje dla nauczyciela </vt:lpstr>
      <vt:lpstr>Slajd 3</vt:lpstr>
      <vt:lpstr>Slajd 4</vt:lpstr>
      <vt:lpstr>ZADANIE</vt:lpstr>
      <vt:lpstr>Slajd 6</vt:lpstr>
      <vt:lpstr>Slajd 7</vt:lpstr>
      <vt:lpstr>proces</vt:lpstr>
      <vt:lpstr>Slajd 9</vt:lpstr>
      <vt:lpstr>Slajd 10</vt:lpstr>
      <vt:lpstr>Slajd 11</vt:lpstr>
      <vt:lpstr>Slajd 12</vt:lpstr>
      <vt:lpstr>Wprowadzenie do zagadnienia WQ</vt:lpstr>
      <vt:lpstr>Sport wyczynowy a amatorski</vt:lpstr>
      <vt:lpstr>Kontuzje</vt:lpstr>
      <vt:lpstr>ROLA Fizjoterapeuty w sporcie</vt:lpstr>
      <vt:lpstr>źródła</vt:lpstr>
      <vt:lpstr>EWALUACJA</vt:lpstr>
      <vt:lpstr>EWALUACJA</vt:lpstr>
      <vt:lpstr>EWALUACJA</vt:lpstr>
      <vt:lpstr>Wnioski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Malowanie na tkaninie</dc:title>
  <dc:creator>Michał Pyclik</dc:creator>
  <cp:lastModifiedBy>Konrad1</cp:lastModifiedBy>
  <cp:revision>9</cp:revision>
  <dcterms:created xsi:type="dcterms:W3CDTF">2021-02-20T08:34:56Z</dcterms:created>
  <dcterms:modified xsi:type="dcterms:W3CDTF">2021-09-22T11:24:59Z</dcterms:modified>
</cp:coreProperties>
</file>